
<file path=[Content_Types].xml><?xml version="1.0" encoding="utf-8"?>
<Types xmlns="http://schemas.openxmlformats.org/package/2006/content-types">
  <Default Extension="wav" ContentType="audio/x-wav"/>
  <Default Extension="jpeg" ContentType="image/jpeg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68" r:id="rId16"/>
    <p:sldId id="271" r:id="rId17"/>
    <p:sldId id="272" r:id="rId18"/>
    <p:sldId id="273" r:id="rId19"/>
    <p:sldId id="274" r:id="rId20"/>
    <p:sldId id="284" r:id="rId21"/>
    <p:sldId id="286" r:id="rId22"/>
    <p:sldId id="285" r:id="rId23"/>
    <p:sldId id="315" r:id="rId24"/>
    <p:sldId id="331" r:id="rId25"/>
    <p:sldId id="313" r:id="rId26"/>
    <p:sldId id="275" r:id="rId27"/>
    <p:sldId id="287" r:id="rId28"/>
    <p:sldId id="301" r:id="rId29"/>
    <p:sldId id="302" r:id="rId30"/>
    <p:sldId id="276" r:id="rId31"/>
    <p:sldId id="298" r:id="rId32"/>
    <p:sldId id="299" r:id="rId33"/>
    <p:sldId id="300" r:id="rId34"/>
    <p:sldId id="277" r:id="rId35"/>
    <p:sldId id="303" r:id="rId36"/>
    <p:sldId id="280" r:id="rId37"/>
    <p:sldId id="281" r:id="rId38"/>
    <p:sldId id="282" r:id="rId39"/>
    <p:sldId id="283" r:id="rId40"/>
  </p:sldIdLst>
  <p:sldSz cx="12192000" cy="68580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8060402020202020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8060402020202020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8060402020202020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8060402020202020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8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-426" y="-84"/>
      </p:cViewPr>
      <p:guideLst>
        <p:guide orient="horz" pos="3911"/>
        <p:guide orient="horz" pos="4870"/>
        <p:guide orient="horz" pos="1259"/>
        <p:guide orient="horz" pos="307"/>
        <p:guide orient="horz" pos="5480"/>
        <p:guide orient="horz" pos="2562"/>
        <p:guide orient="horz" pos="2686"/>
        <p:guide pos="601"/>
        <p:guide pos="9596"/>
        <p:guide pos="5318"/>
        <p:guide pos="518"/>
        <p:guide pos="7134"/>
        <p:guide pos="38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5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80604020202020204" charset="0"/>
              <a:buNone/>
              <a:defRPr sz="1200"/>
            </a:lvl1pPr>
          </a:lstStyle>
          <a:p>
            <a:endParaRPr lang="zh-CN" altLang="zh-CN"/>
          </a:p>
        </p:txBody>
      </p:sp>
      <p:sp>
        <p:nvSpPr>
          <p:cNvPr id="1049026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80604020202020204" charset="0"/>
              <a:buNone/>
            </a:lvl1pPr>
          </a:lstStyle>
          <a:p>
            <a:fld id="{127D0ED1-F1A2-4276-A18D-533F99E6D8E6}" type="datetime1">
              <a:rPr lang="zh-CN" altLang="en-US"/>
            </a:fld>
            <a:endParaRPr lang="zh-CN" altLang="en-US" sz="1200"/>
          </a:p>
        </p:txBody>
      </p:sp>
      <p:sp>
        <p:nvSpPr>
          <p:cNvPr id="1049027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028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r>
              <a:rPr lang="zh-CN" altLang="en-US" smtClean="0"/>
              <a:t>第二级</a:t>
            </a:r>
            <a:endParaRPr lang="zh-CN" altLang="en-US" smtClean="0"/>
          </a:p>
          <a:p>
            <a:r>
              <a:rPr lang="zh-CN" altLang="en-US" smtClean="0"/>
              <a:t>第三级</a:t>
            </a:r>
            <a:endParaRPr lang="zh-CN" altLang="en-US" smtClean="0"/>
          </a:p>
          <a:p>
            <a:r>
              <a:rPr lang="zh-CN" altLang="en-US" smtClean="0"/>
              <a:t>第四级</a:t>
            </a:r>
            <a:endParaRPr lang="zh-CN" altLang="en-US" smtClean="0"/>
          </a:p>
          <a:p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49029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80604020202020204" charset="0"/>
              <a:buNone/>
              <a:defRPr sz="1200"/>
            </a:lvl1pPr>
          </a:lstStyle>
          <a:p>
            <a:endParaRPr lang="zh-CN" altLang="zh-CN"/>
          </a:p>
        </p:txBody>
      </p:sp>
      <p:sp>
        <p:nvSpPr>
          <p:cNvPr id="1049030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80604020202020204" charset="0"/>
              <a:buNone/>
            </a:lvl1pPr>
          </a:lstStyle>
          <a:p>
            <a:fld id="{5B44DDD1-BBEE-47E4-AF83-453A0029C114}" type="slidenum">
              <a:rPr lang="zh-CN" altLang="en-US"/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582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04858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fld id="{0C6F17E8-EA4C-44F9-913E-9D3B7424C1D3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58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104858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F05FD7EF-9211-48D3-820A-19D0DAA3462A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99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99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fld id="{7A4BE4B6-83F5-4C39-A846-4276DACC6E49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99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104899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120DCF1E-C397-412B-9C45-053E3C70BA04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1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982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98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fld id="{D6C03FA8-2001-4EA7-B762-44B4B0B92A42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98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104898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D103E747-49DE-4B1B-A331-3FC5ED3A5B3D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900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901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fld id="{55077E74-67D9-4249-8636-0B494372A6E8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902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1048903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807DC7A8-8E05-4A51-812B-CC4BACCF8011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7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998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999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fld id="{F144AF0D-7529-4A41-85E9-7E4BEA7A0B63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9000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1049001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5D10AA07-F204-4F55-92F0-A18DC9766720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900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900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900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fld id="{774EF568-9CC5-446B-988B-AD59BDE221C6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900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104900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A5EA660D-F482-4F6C-BD44-F5C68E5B2806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8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9009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9010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9011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9012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901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fld id="{F0046681-008E-4B9C-A92F-1CA0DD73E9FF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901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104901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344FAC89-87F6-42AC-AF4D-4D2497D602E3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7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978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fld id="{D75962E5-2424-4386-AF82-36D057239AD8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979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1048980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D2475E38-26B6-49F4-8785-5A42DA8509D8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6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fld id="{EC3B73E0-BDF6-42DF-A784-E8E4D2719E10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9017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1049018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436481A0-D371-43CD-BD55-0708E6C8BA9C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9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9020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9021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902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fld id="{13A14155-5097-4D16-BE56-6518F940ED87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902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104902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017886F7-F386-4D7B-9315-E22928D15E41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6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987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1048988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989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fld id="{0AFE2301-0124-479F-8B6E-92D36B0CD5B8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990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1048991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3A078A23-4CF2-4B86-9701-FAB65B44D679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p>
            <a:pPr lvl="0"/>
            <a:r>
              <a:rPr lang="zh-CN" smtClean="0">
                <a:sym typeface="Calibri Light" panose="020F0302020204030204" pitchFamily="34" charset="0"/>
              </a:rPr>
              <a:t>单击此处编辑母版标题样式</a:t>
            </a:r>
            <a:endParaRPr lang="zh-CN" smtClean="0">
              <a:sym typeface="Calibri Light" panose="020F0302020204030204" pitchFamily="34" charset="0"/>
            </a:endParaRPr>
          </a:p>
        </p:txBody>
      </p:sp>
      <p:sp>
        <p:nvSpPr>
          <p:cNvPr id="104857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104857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80604020202020204" charset="0"/>
              <a:buNone/>
              <a:defRPr sz="1200">
                <a:solidFill>
                  <a:srgbClr val="898989"/>
                </a:solidFill>
                <a:latin typeface="+mn-lt"/>
                <a:ea typeface="+mn-ea"/>
                <a:sym typeface="方正兰亭黑_GBK" panose="02000000000000000000" pitchFamily="2" charset="-122"/>
              </a:defRPr>
            </a:lvl1pPr>
          </a:lstStyle>
          <a:p>
            <a:fld id="{798FE66B-76E4-4C90-8A6F-28E9B966E022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57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80604020202020204" charset="0"/>
              <a:buNone/>
              <a:defRPr sz="1200">
                <a:solidFill>
                  <a:srgbClr val="898989"/>
                </a:solidFill>
                <a:latin typeface="+mn-lt"/>
                <a:ea typeface="+mn-ea"/>
                <a:sym typeface="方正兰亭黑_GBK" panose="02000000000000000000" pitchFamily="2" charset="-122"/>
              </a:defRPr>
            </a:lvl1pPr>
          </a:lstStyle>
          <a:p>
            <a:endParaRPr lang="zh-CN" altLang="zh-CN"/>
          </a:p>
        </p:txBody>
      </p:sp>
      <p:sp>
        <p:nvSpPr>
          <p:cNvPr id="104858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80604020202020204" charset="0"/>
              <a:buNone/>
              <a:defRPr sz="1200">
                <a:solidFill>
                  <a:srgbClr val="898989"/>
                </a:solidFill>
                <a:latin typeface="+mn-lt"/>
                <a:ea typeface="+mn-ea"/>
                <a:sym typeface="方正兰亭黑_GBK" panose="02000000000000000000" pitchFamily="2" charset="-122"/>
              </a:defRPr>
            </a:lvl1pPr>
          </a:lstStyle>
          <a:p>
            <a:fld id="{E82FD151-9ABB-4C09-B25D-CEFF440EA10D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80604020202020204" charset="0"/>
              <a:ea typeface="宋体" pitchFamily="2" charset="-122"/>
            </a:endParaRPr>
          </a:p>
        </p:txBody>
      </p:sp>
      <p:pic>
        <p:nvPicPr>
          <p:cNvPr id="2097152" name="图片 7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2192000" cy="687863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anose="02000000000000000000" pitchFamily="2" charset="-122"/>
          <a:ea typeface="方正兰亭黑_GBK" panose="02000000000000000000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anose="02000000000000000000" pitchFamily="2" charset="-122"/>
          <a:ea typeface="方正兰亭黑_GBK" panose="02000000000000000000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anose="02000000000000000000" pitchFamily="2" charset="-122"/>
          <a:ea typeface="方正兰亭黑_GBK" panose="02000000000000000000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anose="02000000000000000000" pitchFamily="2" charset="-122"/>
          <a:ea typeface="方正兰亭黑_GBK" panose="02000000000000000000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anose="02000000000000000000" pitchFamily="2" charset="-122"/>
          <a:ea typeface="方正兰亭黑_GBK" panose="02000000000000000000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anose="02000000000000000000" pitchFamily="2" charset="-122"/>
          <a:ea typeface="方正兰亭黑_GBK" panose="02000000000000000000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anose="02000000000000000000" pitchFamily="2" charset="-122"/>
          <a:ea typeface="方正兰亭黑_GBK" panose="02000000000000000000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anose="02000000000000000000" pitchFamily="2" charset="-122"/>
          <a:ea typeface="方正兰亭黑_GBK" panose="02000000000000000000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image" Target="../media/image25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wmf"/><Relationship Id="rId1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wmf"/><Relationship Id="rId1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jpeg"/><Relationship Id="rId2" Type="http://schemas.openxmlformats.org/officeDocument/2006/relationships/image" Target="../media/image30.wmf"/><Relationship Id="rId1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wmf"/><Relationship Id="rId2" Type="http://schemas.openxmlformats.org/officeDocument/2006/relationships/image" Target="../media/image35.GIF"/><Relationship Id="rId1" Type="http://schemas.openxmlformats.org/officeDocument/2006/relationships/image" Target="../media/image34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wmf"/><Relationship Id="rId1" Type="http://schemas.openxmlformats.org/officeDocument/2006/relationships/image" Target="../media/image34.wmf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wmf"/><Relationship Id="rId3" Type="http://schemas.openxmlformats.org/officeDocument/2006/relationships/image" Target="../media/image38.wmf"/><Relationship Id="rId2" Type="http://schemas.openxmlformats.org/officeDocument/2006/relationships/image" Target="../media/image36.wmf"/><Relationship Id="rId1" Type="http://schemas.openxmlformats.org/officeDocument/2006/relationships/image" Target="../media/image37.wmf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/>
          <p:cNvGrpSpPr/>
          <p:nvPr/>
        </p:nvGrpSpPr>
        <p:grpSpPr bwMode="auto">
          <a:xfrm>
            <a:off x="11855450" y="1308100"/>
            <a:ext cx="287338" cy="287338"/>
            <a:chOff x="0" y="0"/>
            <a:chExt cx="1900" cy="1900"/>
          </a:xfrm>
        </p:grpSpPr>
        <p:sp>
          <p:nvSpPr>
            <p:cNvPr id="1048586" name="AutoShape 91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itchFamily="2" charset="-122"/>
              </a:endParaRPr>
            </a:p>
          </p:txBody>
        </p:sp>
        <p:sp>
          <p:nvSpPr>
            <p:cNvPr id="1048587" name="AutoShape 92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itchFamily="2" charset="-122"/>
              </a:endParaRPr>
            </a:p>
          </p:txBody>
        </p:sp>
      </p:grpSp>
      <p:sp>
        <p:nvSpPr>
          <p:cNvPr id="1048588" name="Oval 93"/>
          <p:cNvSpPr>
            <a:spLocks noChangeArrowheads="1"/>
          </p:cNvSpPr>
          <p:nvPr/>
        </p:nvSpPr>
        <p:spPr bwMode="auto">
          <a:xfrm rot="3518666">
            <a:off x="12599987" y="-2316162"/>
            <a:ext cx="49213" cy="1344612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2400"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1048589" name="Oval 94"/>
          <p:cNvSpPr>
            <a:spLocks noChangeArrowheads="1"/>
          </p:cNvSpPr>
          <p:nvPr/>
        </p:nvSpPr>
        <p:spPr bwMode="auto">
          <a:xfrm rot="3518666">
            <a:off x="14183519" y="-2026444"/>
            <a:ext cx="47625" cy="134461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2400"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1048590" name="Oval 95"/>
          <p:cNvSpPr>
            <a:spLocks noChangeArrowheads="1"/>
          </p:cNvSpPr>
          <p:nvPr/>
        </p:nvSpPr>
        <p:spPr bwMode="auto">
          <a:xfrm rot="3248372">
            <a:off x="14016038" y="779462"/>
            <a:ext cx="95250" cy="13430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2400"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1048591" name="Oval 96"/>
          <p:cNvSpPr>
            <a:spLocks noChangeArrowheads="1"/>
          </p:cNvSpPr>
          <p:nvPr/>
        </p:nvSpPr>
        <p:spPr bwMode="auto">
          <a:xfrm rot="3518666">
            <a:off x="14855826" y="-585788"/>
            <a:ext cx="49212" cy="134461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2400">
              <a:latin typeface="Calibri" panose="020F0502020204030204" pitchFamily="34" charset="0"/>
              <a:ea typeface="宋体" pitchFamily="2" charset="-122"/>
            </a:endParaRPr>
          </a:p>
        </p:txBody>
      </p:sp>
      <p:grpSp>
        <p:nvGrpSpPr>
          <p:cNvPr id="27" name="Group 9"/>
          <p:cNvGrpSpPr/>
          <p:nvPr/>
        </p:nvGrpSpPr>
        <p:grpSpPr bwMode="auto">
          <a:xfrm>
            <a:off x="9840913" y="2554288"/>
            <a:ext cx="192087" cy="192087"/>
            <a:chOff x="0" y="0"/>
            <a:chExt cx="1900" cy="1900"/>
          </a:xfrm>
        </p:grpSpPr>
        <p:sp>
          <p:nvSpPr>
            <p:cNvPr id="1048592" name="AutoShape 98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itchFamily="2" charset="-122"/>
              </a:endParaRPr>
            </a:p>
          </p:txBody>
        </p:sp>
        <p:sp>
          <p:nvSpPr>
            <p:cNvPr id="1048593" name="AutoShape 99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itchFamily="2" charset="-122"/>
              </a:endParaRPr>
            </a:p>
          </p:txBody>
        </p:sp>
      </p:grpSp>
      <p:grpSp>
        <p:nvGrpSpPr>
          <p:cNvPr id="28" name="Group 12"/>
          <p:cNvGrpSpPr/>
          <p:nvPr/>
        </p:nvGrpSpPr>
        <p:grpSpPr bwMode="auto">
          <a:xfrm>
            <a:off x="9647238" y="1211263"/>
            <a:ext cx="287337" cy="287337"/>
            <a:chOff x="0" y="0"/>
            <a:chExt cx="1900" cy="1900"/>
          </a:xfrm>
        </p:grpSpPr>
        <p:sp>
          <p:nvSpPr>
            <p:cNvPr id="1048594" name="AutoShape 101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itchFamily="2" charset="-122"/>
              </a:endParaRPr>
            </a:p>
          </p:txBody>
        </p:sp>
        <p:sp>
          <p:nvSpPr>
            <p:cNvPr id="1048595" name="AutoShape 102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itchFamily="2" charset="-122"/>
              </a:endParaRPr>
            </a:p>
          </p:txBody>
        </p:sp>
      </p:grpSp>
      <p:grpSp>
        <p:nvGrpSpPr>
          <p:cNvPr id="29" name="Group 15"/>
          <p:cNvGrpSpPr/>
          <p:nvPr/>
        </p:nvGrpSpPr>
        <p:grpSpPr bwMode="auto">
          <a:xfrm>
            <a:off x="10993438" y="2554288"/>
            <a:ext cx="190500" cy="190500"/>
            <a:chOff x="0" y="0"/>
            <a:chExt cx="1900" cy="1900"/>
          </a:xfrm>
        </p:grpSpPr>
        <p:sp>
          <p:nvSpPr>
            <p:cNvPr id="1048596" name="AutoShape 104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itchFamily="2" charset="-122"/>
              </a:endParaRPr>
            </a:p>
          </p:txBody>
        </p:sp>
        <p:sp>
          <p:nvSpPr>
            <p:cNvPr id="1048597" name="AutoShape 105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itchFamily="2" charset="-122"/>
              </a:endParaRPr>
            </a:p>
          </p:txBody>
        </p:sp>
      </p:grpSp>
      <p:grpSp>
        <p:nvGrpSpPr>
          <p:cNvPr id="30" name="Group 18"/>
          <p:cNvGrpSpPr/>
          <p:nvPr/>
        </p:nvGrpSpPr>
        <p:grpSpPr bwMode="auto">
          <a:xfrm>
            <a:off x="10128250" y="1689100"/>
            <a:ext cx="192088" cy="192088"/>
            <a:chOff x="0" y="0"/>
            <a:chExt cx="1900" cy="1900"/>
          </a:xfrm>
        </p:grpSpPr>
        <p:sp>
          <p:nvSpPr>
            <p:cNvPr id="1048598" name="AutoShape 107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itchFamily="2" charset="-122"/>
              </a:endParaRPr>
            </a:p>
          </p:txBody>
        </p:sp>
        <p:sp>
          <p:nvSpPr>
            <p:cNvPr id="1048599" name="AutoShape 108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itchFamily="2" charset="-122"/>
              </a:endParaRPr>
            </a:p>
          </p:txBody>
        </p:sp>
      </p:grpSp>
      <p:grpSp>
        <p:nvGrpSpPr>
          <p:cNvPr id="31" name="Group 21"/>
          <p:cNvGrpSpPr/>
          <p:nvPr/>
        </p:nvGrpSpPr>
        <p:grpSpPr bwMode="auto">
          <a:xfrm>
            <a:off x="8304213" y="1498600"/>
            <a:ext cx="192087" cy="192088"/>
            <a:chOff x="0" y="0"/>
            <a:chExt cx="1900" cy="1900"/>
          </a:xfrm>
        </p:grpSpPr>
        <p:sp>
          <p:nvSpPr>
            <p:cNvPr id="1048600" name="AutoShape 110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itchFamily="2" charset="-122"/>
              </a:endParaRPr>
            </a:p>
          </p:txBody>
        </p:sp>
        <p:sp>
          <p:nvSpPr>
            <p:cNvPr id="1048601" name="AutoShape 111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itchFamily="2" charset="-122"/>
              </a:endParaRPr>
            </a:p>
          </p:txBody>
        </p:sp>
      </p:grpSp>
      <p:grpSp>
        <p:nvGrpSpPr>
          <p:cNvPr id="32" name="Group 24"/>
          <p:cNvGrpSpPr/>
          <p:nvPr/>
        </p:nvGrpSpPr>
        <p:grpSpPr bwMode="auto">
          <a:xfrm>
            <a:off x="11374438" y="4476750"/>
            <a:ext cx="192087" cy="192088"/>
            <a:chOff x="0" y="0"/>
            <a:chExt cx="1900" cy="1900"/>
          </a:xfrm>
        </p:grpSpPr>
        <p:sp>
          <p:nvSpPr>
            <p:cNvPr id="1048602" name="AutoShape 113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itchFamily="2" charset="-122"/>
              </a:endParaRPr>
            </a:p>
          </p:txBody>
        </p:sp>
        <p:sp>
          <p:nvSpPr>
            <p:cNvPr id="1048603" name="AutoShape 114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itchFamily="2" charset="-122"/>
              </a:endParaRPr>
            </a:p>
          </p:txBody>
        </p:sp>
      </p:grpSp>
      <p:grpSp>
        <p:nvGrpSpPr>
          <p:cNvPr id="33" name="Group 27"/>
          <p:cNvGrpSpPr/>
          <p:nvPr/>
        </p:nvGrpSpPr>
        <p:grpSpPr bwMode="auto">
          <a:xfrm>
            <a:off x="7440613" y="1606550"/>
            <a:ext cx="576262" cy="576263"/>
            <a:chOff x="0" y="0"/>
            <a:chExt cx="1900" cy="1900"/>
          </a:xfrm>
        </p:grpSpPr>
        <p:sp>
          <p:nvSpPr>
            <p:cNvPr id="1048604" name="AutoShape 116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itchFamily="2" charset="-122"/>
              </a:endParaRPr>
            </a:p>
          </p:txBody>
        </p:sp>
        <p:sp>
          <p:nvSpPr>
            <p:cNvPr id="1048605" name="AutoShape 117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2CC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itchFamily="2" charset="-122"/>
              </a:endParaRPr>
            </a:p>
          </p:txBody>
        </p:sp>
      </p:grpSp>
      <p:sp>
        <p:nvSpPr>
          <p:cNvPr id="1048606" name="TextBox 37"/>
          <p:cNvSpPr>
            <a:spLocks noChangeArrowheads="1"/>
          </p:cNvSpPr>
          <p:nvPr/>
        </p:nvSpPr>
        <p:spPr bwMode="auto">
          <a:xfrm>
            <a:off x="1463675" y="2011363"/>
            <a:ext cx="9264650" cy="688339"/>
          </a:xfrm>
          <a:prstGeom prst="rect">
            <a:avLst/>
          </a:prstGeom>
          <a:noFill/>
          <a:ln>
            <a:noFill/>
          </a:ln>
        </p:spPr>
        <p:txBody>
          <a:bodyPr lIns="91436" tIns="45719" rIns="91436" b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x-none" sz="4000" dirty="0">
                <a:solidFill>
                  <a:srgbClr val="D8D8D8"/>
                </a:solidFill>
                <a:sym typeface="Arial" panose="02080604020202020204" charset="0"/>
              </a:rPr>
              <a:t>银河科技网络有限公司</a:t>
            </a:r>
            <a:endParaRPr lang="x-none" sz="4000" dirty="0">
              <a:solidFill>
                <a:srgbClr val="D8D8D8"/>
              </a:solidFill>
              <a:sym typeface="Arial" panose="02080604020202020204" charset="0"/>
            </a:endParaRPr>
          </a:p>
        </p:txBody>
      </p:sp>
      <p:pic>
        <p:nvPicPr>
          <p:cNvPr id="2097153" name="wl序曲">
            <a:hlinkClick r:id="" action="ppaction://media"/>
          </p:cNvPr>
          <p:cNvPicPr>
            <a:picLocks noChangeAspect="1" noChangeArrowheads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791200" y="7121525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08" name="矩形 30"/>
          <p:cNvSpPr>
            <a:spLocks noChangeArrowheads="1"/>
          </p:cNvSpPr>
          <p:nvPr/>
        </p:nvSpPr>
        <p:spPr bwMode="auto">
          <a:xfrm>
            <a:off x="2049463" y="1676400"/>
            <a:ext cx="8093075" cy="46038"/>
          </a:xfrm>
          <a:prstGeom prst="rect">
            <a:avLst/>
          </a:prstGeom>
          <a:gradFill rotWithShape="1">
            <a:gsLst>
              <a:gs pos="0">
                <a:srgbClr val="222A35"/>
              </a:gs>
              <a:gs pos="50000">
                <a:srgbClr val="323F4F"/>
              </a:gs>
              <a:gs pos="100000">
                <a:srgbClr val="222A35"/>
              </a:gs>
            </a:gsLst>
            <a:lin ang="0" scaled="1"/>
          </a:gra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1800"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048609" name="矩形 31"/>
          <p:cNvSpPr>
            <a:spLocks noChangeArrowheads="1"/>
          </p:cNvSpPr>
          <p:nvPr/>
        </p:nvSpPr>
        <p:spPr bwMode="auto">
          <a:xfrm>
            <a:off x="2049463" y="3008313"/>
            <a:ext cx="8093075" cy="46037"/>
          </a:xfrm>
          <a:prstGeom prst="rect">
            <a:avLst/>
          </a:prstGeom>
          <a:gradFill rotWithShape="1">
            <a:gsLst>
              <a:gs pos="0">
                <a:srgbClr val="222A35"/>
              </a:gs>
              <a:gs pos="50000">
                <a:srgbClr val="323F4F"/>
              </a:gs>
              <a:gs pos="100000">
                <a:srgbClr val="222A35"/>
              </a:gs>
            </a:gsLst>
            <a:lin ang="0" scaled="1"/>
          </a:gra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1800"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grpSp>
        <p:nvGrpSpPr>
          <p:cNvPr id="34" name="Group 35"/>
          <p:cNvGrpSpPr/>
          <p:nvPr/>
        </p:nvGrpSpPr>
        <p:grpSpPr bwMode="auto">
          <a:xfrm>
            <a:off x="5710238" y="5518150"/>
            <a:ext cx="784225" cy="784225"/>
            <a:chOff x="0" y="0"/>
            <a:chExt cx="784512" cy="784512"/>
          </a:xfrm>
        </p:grpSpPr>
        <p:sp>
          <p:nvSpPr>
            <p:cNvPr id="1048610" name="椭圆 36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noFill/>
            <a:ln w="12700">
              <a:solidFill>
                <a:srgbClr val="ACB8CA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itchFamily="2" charset="-122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48611" name="Freeform 129"/>
            <p:cNvSpPr>
              <a:spLocks noChangeAspect="1" noEditPoints="1" noChangeArrowheads="1"/>
            </p:cNvSpPr>
            <p:nvPr/>
          </p:nvSpPr>
          <p:spPr bwMode="auto">
            <a:xfrm>
              <a:off x="135246" y="135246"/>
              <a:ext cx="514020" cy="514020"/>
            </a:xfrm>
            <a:custGeom>
              <a:avLst/>
              <a:gdLst>
                <a:gd name="T0" fmla="*/ 2147483646 w 97"/>
                <a:gd name="T1" fmla="*/ 0 h 97"/>
                <a:gd name="T2" fmla="*/ 2147483646 w 97"/>
                <a:gd name="T3" fmla="*/ 0 h 97"/>
                <a:gd name="T4" fmla="*/ 2147483646 w 97"/>
                <a:gd name="T5" fmla="*/ 2147483646 h 97"/>
                <a:gd name="T6" fmla="*/ 2147483646 w 97"/>
                <a:gd name="T7" fmla="*/ 2147483646 h 97"/>
                <a:gd name="T8" fmla="*/ 2147483646 w 97"/>
                <a:gd name="T9" fmla="*/ 2147483646 h 97"/>
                <a:gd name="T10" fmla="*/ 2147483646 w 97"/>
                <a:gd name="T11" fmla="*/ 2147483646 h 97"/>
                <a:gd name="T12" fmla="*/ 2147483646 w 97"/>
                <a:gd name="T13" fmla="*/ 2147483646 h 97"/>
                <a:gd name="T14" fmla="*/ 2147483646 w 97"/>
                <a:gd name="T15" fmla="*/ 2147483646 h 97"/>
                <a:gd name="T16" fmla="*/ 2147483646 w 97"/>
                <a:gd name="T17" fmla="*/ 2147483646 h 97"/>
                <a:gd name="T18" fmla="*/ 2147483646 w 97"/>
                <a:gd name="T19" fmla="*/ 2147483646 h 97"/>
                <a:gd name="T20" fmla="*/ 2147483646 w 97"/>
                <a:gd name="T21" fmla="*/ 0 h 97"/>
                <a:gd name="T22" fmla="*/ 2147483646 w 97"/>
                <a:gd name="T23" fmla="*/ 2147483646 h 97"/>
                <a:gd name="T24" fmla="*/ 2147483646 w 97"/>
                <a:gd name="T25" fmla="*/ 2147483646 h 97"/>
                <a:gd name="T26" fmla="*/ 2147483646 w 97"/>
                <a:gd name="T27" fmla="*/ 2147483646 h 97"/>
                <a:gd name="T28" fmla="*/ 2147483646 w 97"/>
                <a:gd name="T29" fmla="*/ 2147483646 h 97"/>
                <a:gd name="T30" fmla="*/ 2147483646 w 97"/>
                <a:gd name="T31" fmla="*/ 2147483646 h 97"/>
                <a:gd name="T32" fmla="*/ 2147483646 w 97"/>
                <a:gd name="T33" fmla="*/ 2147483646 h 97"/>
                <a:gd name="T34" fmla="*/ 2147483646 w 97"/>
                <a:gd name="T35" fmla="*/ 2147483646 h 97"/>
                <a:gd name="T36" fmla="*/ 2147483646 w 97"/>
                <a:gd name="T37" fmla="*/ 2147483646 h 97"/>
                <a:gd name="T38" fmla="*/ 2147483646 w 97"/>
                <a:gd name="T39" fmla="*/ 2147483646 h 97"/>
                <a:gd name="T40" fmla="*/ 2147483646 w 97"/>
                <a:gd name="T41" fmla="*/ 2147483646 h 97"/>
                <a:gd name="T42" fmla="*/ 2147483646 w 97"/>
                <a:gd name="T43" fmla="*/ 2147483646 h 97"/>
                <a:gd name="T44" fmla="*/ 2147483646 w 97"/>
                <a:gd name="T45" fmla="*/ 2147483646 h 97"/>
                <a:gd name="T46" fmla="*/ 2147483646 w 97"/>
                <a:gd name="T47" fmla="*/ 2147483646 h 97"/>
                <a:gd name="T48" fmla="*/ 2147483646 w 97"/>
                <a:gd name="T49" fmla="*/ 2147483646 h 97"/>
                <a:gd name="T50" fmla="*/ 2147483646 w 97"/>
                <a:gd name="T51" fmla="*/ 2147483646 h 97"/>
                <a:gd name="T52" fmla="*/ 2147483646 w 97"/>
                <a:gd name="T53" fmla="*/ 2147483646 h 97"/>
                <a:gd name="T54" fmla="*/ 2147483646 w 97"/>
                <a:gd name="T55" fmla="*/ 2147483646 h 97"/>
                <a:gd name="T56" fmla="*/ 2147483646 w 97"/>
                <a:gd name="T57" fmla="*/ 2147483646 h 97"/>
                <a:gd name="T58" fmla="*/ 2147483646 w 97"/>
                <a:gd name="T59" fmla="*/ 2147483646 h 97"/>
                <a:gd name="T60" fmla="*/ 2147483646 w 97"/>
                <a:gd name="T61" fmla="*/ 2147483646 h 97"/>
                <a:gd name="T62" fmla="*/ 2147483646 w 97"/>
                <a:gd name="T63" fmla="*/ 2147483646 h 97"/>
                <a:gd name="T64" fmla="*/ 2147483646 w 97"/>
                <a:gd name="T65" fmla="*/ 2147483646 h 97"/>
                <a:gd name="T66" fmla="*/ 2147483646 w 97"/>
                <a:gd name="T67" fmla="*/ 2147483646 h 97"/>
                <a:gd name="T68" fmla="*/ 2147483646 w 97"/>
                <a:gd name="T69" fmla="*/ 2147483646 h 97"/>
                <a:gd name="T70" fmla="*/ 2147483646 w 97"/>
                <a:gd name="T71" fmla="*/ 2147483646 h 97"/>
                <a:gd name="T72" fmla="*/ 2147483646 w 97"/>
                <a:gd name="T73" fmla="*/ 2147483646 h 97"/>
                <a:gd name="T74" fmla="*/ 2147483646 w 97"/>
                <a:gd name="T75" fmla="*/ 2147483646 h 97"/>
                <a:gd name="T76" fmla="*/ 2147483646 w 97"/>
                <a:gd name="T77" fmla="*/ 2147483646 h 97"/>
                <a:gd name="T78" fmla="*/ 0 w 97"/>
                <a:gd name="T79" fmla="*/ 2147483646 h 97"/>
                <a:gd name="T80" fmla="*/ 2147483646 w 97"/>
                <a:gd name="T81" fmla="*/ 2147483646 h 97"/>
                <a:gd name="T82" fmla="*/ 0 w 97"/>
                <a:gd name="T83" fmla="*/ 2147483646 h 97"/>
                <a:gd name="T84" fmla="*/ 0 w 97"/>
                <a:gd name="T85" fmla="*/ 2147483646 h 97"/>
                <a:gd name="T86" fmla="*/ 0 w 97"/>
                <a:gd name="T87" fmla="*/ 2147483646 h 97"/>
                <a:gd name="T88" fmla="*/ 2147483646 w 97"/>
                <a:gd name="T89" fmla="*/ 2147483646 h 97"/>
                <a:gd name="T90" fmla="*/ 2147483646 w 97"/>
                <a:gd name="T91" fmla="*/ 2147483646 h 97"/>
                <a:gd name="T92" fmla="*/ 2147483646 w 97"/>
                <a:gd name="T93" fmla="*/ 2147483646 h 97"/>
                <a:gd name="T94" fmla="*/ 2147483646 w 97"/>
                <a:gd name="T95" fmla="*/ 2147483646 h 97"/>
                <a:gd name="T96" fmla="*/ 2147483646 w 97"/>
                <a:gd name="T97" fmla="*/ 2147483646 h 97"/>
                <a:gd name="T98" fmla="*/ 2147483646 w 97"/>
                <a:gd name="T99" fmla="*/ 2147483646 h 97"/>
                <a:gd name="T100" fmla="*/ 2147483646 w 97"/>
                <a:gd name="T101" fmla="*/ 2147483646 h 97"/>
                <a:gd name="T102" fmla="*/ 2147483646 w 97"/>
                <a:gd name="T103" fmla="*/ 2147483646 h 9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7"/>
                <a:gd name="T157" fmla="*/ 0 h 97"/>
                <a:gd name="T158" fmla="*/ 97 w 97"/>
                <a:gd name="T159" fmla="*/ 97 h 9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7" h="97">
                  <a:moveTo>
                    <a:pt x="48" y="0"/>
                  </a:moveTo>
                  <a:cubicBezTo>
                    <a:pt x="49" y="0"/>
                    <a:pt x="50" y="0"/>
                    <a:pt x="50" y="0"/>
                  </a:cubicBezTo>
                  <a:cubicBezTo>
                    <a:pt x="52" y="9"/>
                    <a:pt x="53" y="18"/>
                    <a:pt x="53" y="27"/>
                  </a:cubicBezTo>
                  <a:cubicBezTo>
                    <a:pt x="51" y="28"/>
                    <a:pt x="49" y="30"/>
                    <a:pt x="49" y="33"/>
                  </a:cubicBezTo>
                  <a:cubicBezTo>
                    <a:pt x="49" y="33"/>
                    <a:pt x="49" y="34"/>
                    <a:pt x="49" y="34"/>
                  </a:cubicBezTo>
                  <a:cubicBezTo>
                    <a:pt x="45" y="36"/>
                    <a:pt x="41" y="38"/>
                    <a:pt x="37" y="40"/>
                  </a:cubicBezTo>
                  <a:cubicBezTo>
                    <a:pt x="33" y="42"/>
                    <a:pt x="28" y="44"/>
                    <a:pt x="23" y="46"/>
                  </a:cubicBezTo>
                  <a:cubicBezTo>
                    <a:pt x="22" y="44"/>
                    <a:pt x="20" y="43"/>
                    <a:pt x="18" y="43"/>
                  </a:cubicBezTo>
                  <a:cubicBezTo>
                    <a:pt x="16" y="43"/>
                    <a:pt x="14" y="44"/>
                    <a:pt x="13" y="45"/>
                  </a:cubicBezTo>
                  <a:cubicBezTo>
                    <a:pt x="9" y="43"/>
                    <a:pt x="5" y="40"/>
                    <a:pt x="1" y="38"/>
                  </a:cubicBezTo>
                  <a:cubicBezTo>
                    <a:pt x="6" y="16"/>
                    <a:pt x="25" y="0"/>
                    <a:pt x="48" y="0"/>
                  </a:cubicBezTo>
                  <a:close/>
                  <a:moveTo>
                    <a:pt x="57" y="1"/>
                  </a:moveTo>
                  <a:cubicBezTo>
                    <a:pt x="66" y="2"/>
                    <a:pt x="74" y="6"/>
                    <a:pt x="81" y="12"/>
                  </a:cubicBezTo>
                  <a:cubicBezTo>
                    <a:pt x="75" y="17"/>
                    <a:pt x="68" y="22"/>
                    <a:pt x="61" y="27"/>
                  </a:cubicBezTo>
                  <a:cubicBezTo>
                    <a:pt x="61" y="26"/>
                    <a:pt x="60" y="26"/>
                    <a:pt x="60" y="26"/>
                  </a:cubicBezTo>
                  <a:cubicBezTo>
                    <a:pt x="60" y="17"/>
                    <a:pt x="59" y="9"/>
                    <a:pt x="57" y="1"/>
                  </a:cubicBezTo>
                  <a:close/>
                  <a:moveTo>
                    <a:pt x="86" y="17"/>
                  </a:moveTo>
                  <a:cubicBezTo>
                    <a:pt x="79" y="23"/>
                    <a:pt x="72" y="28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6"/>
                    <a:pt x="62" y="39"/>
                    <a:pt x="59" y="40"/>
                  </a:cubicBezTo>
                  <a:cubicBezTo>
                    <a:pt x="59" y="42"/>
                    <a:pt x="59" y="43"/>
                    <a:pt x="59" y="45"/>
                  </a:cubicBezTo>
                  <a:cubicBezTo>
                    <a:pt x="59" y="51"/>
                    <a:pt x="58" y="57"/>
                    <a:pt x="57" y="63"/>
                  </a:cubicBezTo>
                  <a:cubicBezTo>
                    <a:pt x="59" y="64"/>
                    <a:pt x="60" y="66"/>
                    <a:pt x="60" y="68"/>
                  </a:cubicBezTo>
                  <a:cubicBezTo>
                    <a:pt x="70" y="71"/>
                    <a:pt x="80" y="73"/>
                    <a:pt x="89" y="75"/>
                  </a:cubicBezTo>
                  <a:cubicBezTo>
                    <a:pt x="94" y="67"/>
                    <a:pt x="97" y="58"/>
                    <a:pt x="97" y="48"/>
                  </a:cubicBezTo>
                  <a:cubicBezTo>
                    <a:pt x="97" y="36"/>
                    <a:pt x="93" y="25"/>
                    <a:pt x="86" y="17"/>
                  </a:cubicBezTo>
                  <a:close/>
                  <a:moveTo>
                    <a:pt x="85" y="81"/>
                  </a:moveTo>
                  <a:cubicBezTo>
                    <a:pt x="76" y="91"/>
                    <a:pt x="63" y="97"/>
                    <a:pt x="49" y="97"/>
                  </a:cubicBezTo>
                  <a:cubicBezTo>
                    <a:pt x="51" y="90"/>
                    <a:pt x="53" y="83"/>
                    <a:pt x="54" y="77"/>
                  </a:cubicBezTo>
                  <a:cubicBezTo>
                    <a:pt x="56" y="76"/>
                    <a:pt x="57" y="75"/>
                    <a:pt x="58" y="74"/>
                  </a:cubicBezTo>
                  <a:cubicBezTo>
                    <a:pt x="67" y="77"/>
                    <a:pt x="76" y="79"/>
                    <a:pt x="85" y="81"/>
                  </a:cubicBezTo>
                  <a:close/>
                  <a:moveTo>
                    <a:pt x="42" y="97"/>
                  </a:moveTo>
                  <a:cubicBezTo>
                    <a:pt x="22" y="94"/>
                    <a:pt x="6" y="79"/>
                    <a:pt x="1" y="60"/>
                  </a:cubicBezTo>
                  <a:cubicBezTo>
                    <a:pt x="5" y="59"/>
                    <a:pt x="9" y="58"/>
                    <a:pt x="12" y="57"/>
                  </a:cubicBezTo>
                  <a:cubicBezTo>
                    <a:pt x="14" y="58"/>
                    <a:pt x="16" y="59"/>
                    <a:pt x="18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9" y="62"/>
                    <a:pt x="37" y="66"/>
                    <a:pt x="45" y="70"/>
                  </a:cubicBezTo>
                  <a:cubicBezTo>
                    <a:pt x="45" y="72"/>
                    <a:pt x="46" y="73"/>
                    <a:pt x="48" y="75"/>
                  </a:cubicBezTo>
                  <a:cubicBezTo>
                    <a:pt x="46" y="82"/>
                    <a:pt x="44" y="89"/>
                    <a:pt x="42" y="97"/>
                  </a:cubicBezTo>
                  <a:close/>
                  <a:moveTo>
                    <a:pt x="0" y="53"/>
                  </a:moveTo>
                  <a:cubicBezTo>
                    <a:pt x="3" y="52"/>
                    <a:pt x="5" y="51"/>
                    <a:pt x="8" y="51"/>
                  </a:cubicBezTo>
                  <a:cubicBezTo>
                    <a:pt x="5" y="49"/>
                    <a:pt x="3" y="47"/>
                    <a:pt x="0" y="45"/>
                  </a:cubicBezTo>
                  <a:cubicBezTo>
                    <a:pt x="0" y="46"/>
                    <a:pt x="0" y="47"/>
                    <a:pt x="0" y="48"/>
                  </a:cubicBezTo>
                  <a:cubicBezTo>
                    <a:pt x="0" y="50"/>
                    <a:pt x="0" y="51"/>
                    <a:pt x="0" y="53"/>
                  </a:cubicBezTo>
                  <a:close/>
                  <a:moveTo>
                    <a:pt x="52" y="40"/>
                  </a:moveTo>
                  <a:cubicBezTo>
                    <a:pt x="48" y="42"/>
                    <a:pt x="44" y="44"/>
                    <a:pt x="40" y="46"/>
                  </a:cubicBezTo>
                  <a:cubicBezTo>
                    <a:pt x="35" y="48"/>
                    <a:pt x="30" y="50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33" y="56"/>
                    <a:pt x="40" y="60"/>
                    <a:pt x="48" y="63"/>
                  </a:cubicBezTo>
                  <a:cubicBezTo>
                    <a:pt x="48" y="63"/>
                    <a:pt x="49" y="62"/>
                    <a:pt x="50" y="62"/>
                  </a:cubicBezTo>
                  <a:cubicBezTo>
                    <a:pt x="51" y="56"/>
                    <a:pt x="52" y="50"/>
                    <a:pt x="52" y="44"/>
                  </a:cubicBezTo>
                  <a:cubicBezTo>
                    <a:pt x="52" y="43"/>
                    <a:pt x="52" y="42"/>
                    <a:pt x="52" y="40"/>
                  </a:cubicBezTo>
                  <a:close/>
                </a:path>
              </a:pathLst>
            </a:custGeom>
            <a:noFill/>
            <a:ln w="9525" cmpd="sng">
              <a:solidFill>
                <a:srgbClr val="ACB8CA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5" name="Group 38"/>
          <p:cNvGrpSpPr/>
          <p:nvPr/>
        </p:nvGrpSpPr>
        <p:grpSpPr bwMode="auto">
          <a:xfrm>
            <a:off x="7470775" y="5518150"/>
            <a:ext cx="784225" cy="784225"/>
            <a:chOff x="0" y="0"/>
            <a:chExt cx="784512" cy="784512"/>
          </a:xfrm>
        </p:grpSpPr>
        <p:sp>
          <p:nvSpPr>
            <p:cNvPr id="1048612" name="椭圆 39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noFill/>
            <a:ln w="12700">
              <a:solidFill>
                <a:srgbClr val="ACB8CA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itchFamily="2" charset="-122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48613" name="任意多边形 40"/>
            <p:cNvSpPr>
              <a:spLocks noChangeArrowheads="1"/>
            </p:cNvSpPr>
            <p:nvPr/>
          </p:nvSpPr>
          <p:spPr bwMode="auto">
            <a:xfrm>
              <a:off x="105574" y="174618"/>
              <a:ext cx="550505" cy="412416"/>
            </a:xfrm>
            <a:custGeom>
              <a:avLst/>
              <a:gdLst>
                <a:gd name="T0" fmla="*/ 140202 w 574972"/>
                <a:gd name="T1" fmla="*/ 425381 h 399845"/>
                <a:gd name="T2" fmla="*/ 56128 w 574972"/>
                <a:gd name="T3" fmla="*/ 423650 h 399845"/>
                <a:gd name="T4" fmla="*/ 111645 w 574972"/>
                <a:gd name="T5" fmla="*/ 368511 h 399845"/>
                <a:gd name="T6" fmla="*/ 135136 w 574972"/>
                <a:gd name="T7" fmla="*/ 349421 h 399845"/>
                <a:gd name="T8" fmla="*/ 248318 w 574972"/>
                <a:gd name="T9" fmla="*/ 233722 h 399845"/>
                <a:gd name="T10" fmla="*/ 164244 w 574972"/>
                <a:gd name="T11" fmla="*/ 425382 h 399845"/>
                <a:gd name="T12" fmla="*/ 170039 w 574972"/>
                <a:gd name="T13" fmla="*/ 310006 h 399845"/>
                <a:gd name="T14" fmla="*/ 207411 w 574972"/>
                <a:gd name="T15" fmla="*/ 275791 h 399845"/>
                <a:gd name="T16" fmla="*/ 241580 w 574972"/>
                <a:gd name="T17" fmla="*/ 240341 h 399845"/>
                <a:gd name="T18" fmla="*/ 272360 w 574972"/>
                <a:gd name="T19" fmla="*/ 222804 h 399845"/>
                <a:gd name="T20" fmla="*/ 283957 w 574972"/>
                <a:gd name="T21" fmla="*/ 237614 h 399845"/>
                <a:gd name="T22" fmla="*/ 313854 w 574972"/>
                <a:gd name="T23" fmla="*/ 273065 h 399845"/>
                <a:gd name="T24" fmla="*/ 339481 w 574972"/>
                <a:gd name="T25" fmla="*/ 281246 h 399845"/>
                <a:gd name="T26" fmla="*/ 356433 w 574972"/>
                <a:gd name="T27" fmla="*/ 264805 h 399845"/>
                <a:gd name="T28" fmla="*/ 272360 w 574972"/>
                <a:gd name="T29" fmla="*/ 425381 h 399845"/>
                <a:gd name="T30" fmla="*/ 464550 w 574972"/>
                <a:gd name="T31" fmla="*/ 148272 h 399845"/>
                <a:gd name="T32" fmla="*/ 380476 w 574972"/>
                <a:gd name="T33" fmla="*/ 425381 h 399845"/>
                <a:gd name="T34" fmla="*/ 383526 w 574972"/>
                <a:gd name="T35" fmla="*/ 233182 h 399845"/>
                <a:gd name="T36" fmla="*/ 420298 w 574972"/>
                <a:gd name="T37" fmla="*/ 196707 h 399845"/>
                <a:gd name="T38" fmla="*/ 464550 w 574972"/>
                <a:gd name="T39" fmla="*/ 148272 h 399845"/>
                <a:gd name="T40" fmla="*/ 488639 w 574972"/>
                <a:gd name="T41" fmla="*/ 0 h 399845"/>
                <a:gd name="T42" fmla="*/ 520672 w 574972"/>
                <a:gd name="T43" fmla="*/ 5454 h 399845"/>
                <a:gd name="T44" fmla="*/ 527079 w 574972"/>
                <a:gd name="T45" fmla="*/ 125444 h 399845"/>
                <a:gd name="T46" fmla="*/ 490775 w 574972"/>
                <a:gd name="T47" fmla="*/ 125444 h 399845"/>
                <a:gd name="T48" fmla="*/ 488639 w 574972"/>
                <a:gd name="T49" fmla="*/ 73629 h 399845"/>
                <a:gd name="T50" fmla="*/ 401082 w 574972"/>
                <a:gd name="T51" fmla="*/ 166349 h 399845"/>
                <a:gd name="T52" fmla="*/ 351964 w 574972"/>
                <a:gd name="T53" fmla="*/ 215436 h 399845"/>
                <a:gd name="T54" fmla="*/ 319931 w 574972"/>
                <a:gd name="T55" fmla="*/ 220890 h 399845"/>
                <a:gd name="T56" fmla="*/ 309252 w 574972"/>
                <a:gd name="T57" fmla="*/ 207254 h 399845"/>
                <a:gd name="T58" fmla="*/ 268678 w 574972"/>
                <a:gd name="T59" fmla="*/ 155441 h 399845"/>
                <a:gd name="T60" fmla="*/ 219560 w 574972"/>
                <a:gd name="T61" fmla="*/ 204527 h 399845"/>
                <a:gd name="T62" fmla="*/ 198204 w 574972"/>
                <a:gd name="T63" fmla="*/ 223616 h 399845"/>
                <a:gd name="T64" fmla="*/ 127731 w 574972"/>
                <a:gd name="T65" fmla="*/ 291792 h 399845"/>
                <a:gd name="T66" fmla="*/ 29495 w 574972"/>
                <a:gd name="T67" fmla="*/ 387240 h 399845"/>
                <a:gd name="T68" fmla="*/ 3868 w 574972"/>
                <a:gd name="T69" fmla="*/ 381785 h 399845"/>
                <a:gd name="T70" fmla="*/ 16682 w 574972"/>
                <a:gd name="T71" fmla="*/ 338151 h 399845"/>
                <a:gd name="T72" fmla="*/ 127731 w 574972"/>
                <a:gd name="T73" fmla="*/ 234525 h 399845"/>
                <a:gd name="T74" fmla="*/ 198204 w 574972"/>
                <a:gd name="T75" fmla="*/ 166349 h 399845"/>
                <a:gd name="T76" fmla="*/ 219560 w 574972"/>
                <a:gd name="T77" fmla="*/ 147260 h 399845"/>
                <a:gd name="T78" fmla="*/ 260135 w 574972"/>
                <a:gd name="T79" fmla="*/ 106354 h 399845"/>
                <a:gd name="T80" fmla="*/ 287897 w 574972"/>
                <a:gd name="T81" fmla="*/ 114535 h 399845"/>
                <a:gd name="T82" fmla="*/ 317795 w 574972"/>
                <a:gd name="T83" fmla="*/ 149986 h 399845"/>
                <a:gd name="T84" fmla="*/ 351964 w 574972"/>
                <a:gd name="T85" fmla="*/ 155441 h 399845"/>
                <a:gd name="T86" fmla="*/ 401082 w 574972"/>
                <a:gd name="T87" fmla="*/ 106354 h 399845"/>
                <a:gd name="T88" fmla="*/ 456605 w 574972"/>
                <a:gd name="T89" fmla="*/ 46359 h 399845"/>
                <a:gd name="T90" fmla="*/ 424572 w 574972"/>
                <a:gd name="T91" fmla="*/ 46359 h 399845"/>
                <a:gd name="T92" fmla="*/ 405353 w 574972"/>
                <a:gd name="T93" fmla="*/ 21816 h 399845"/>
                <a:gd name="T94" fmla="*/ 418167 w 574972"/>
                <a:gd name="T95" fmla="*/ 2727 h 39984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74972"/>
                <a:gd name="T145" fmla="*/ 0 h 399845"/>
                <a:gd name="T146" fmla="*/ 574972 w 574972"/>
                <a:gd name="T147" fmla="*/ 399845 h 39984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74972" h="399845">
                  <a:moveTo>
                    <a:pt x="152941" y="323694"/>
                  </a:moveTo>
                  <a:lnTo>
                    <a:pt x="152941" y="399844"/>
                  </a:lnTo>
                  <a:lnTo>
                    <a:pt x="61228" y="399844"/>
                  </a:lnTo>
                  <a:lnTo>
                    <a:pt x="61228" y="398217"/>
                  </a:lnTo>
                  <a:lnTo>
                    <a:pt x="65606" y="394470"/>
                  </a:lnTo>
                  <a:cubicBezTo>
                    <a:pt x="121790" y="346388"/>
                    <a:pt x="121790" y="346388"/>
                    <a:pt x="121790" y="346388"/>
                  </a:cubicBezTo>
                  <a:cubicBezTo>
                    <a:pt x="145086" y="328444"/>
                    <a:pt x="145086" y="328444"/>
                    <a:pt x="145086" y="328444"/>
                  </a:cubicBezTo>
                  <a:cubicBezTo>
                    <a:pt x="147415" y="328444"/>
                    <a:pt x="147415" y="328444"/>
                    <a:pt x="147415" y="328444"/>
                  </a:cubicBezTo>
                  <a:lnTo>
                    <a:pt x="152941" y="323694"/>
                  </a:lnTo>
                  <a:close/>
                  <a:moveTo>
                    <a:pt x="270881" y="219691"/>
                  </a:moveTo>
                  <a:lnTo>
                    <a:pt x="270881" y="399845"/>
                  </a:lnTo>
                  <a:lnTo>
                    <a:pt x="179168" y="399845"/>
                  </a:lnTo>
                  <a:lnTo>
                    <a:pt x="179168" y="296830"/>
                  </a:lnTo>
                  <a:lnTo>
                    <a:pt x="185489" y="291396"/>
                  </a:lnTo>
                  <a:cubicBezTo>
                    <a:pt x="216939" y="264361"/>
                    <a:pt x="216939" y="264361"/>
                    <a:pt x="216939" y="264361"/>
                  </a:cubicBezTo>
                  <a:cubicBezTo>
                    <a:pt x="226257" y="259235"/>
                    <a:pt x="226257" y="259235"/>
                    <a:pt x="226257" y="259235"/>
                  </a:cubicBezTo>
                  <a:cubicBezTo>
                    <a:pt x="240235" y="246418"/>
                    <a:pt x="240235" y="246418"/>
                    <a:pt x="240235" y="246418"/>
                  </a:cubicBezTo>
                  <a:cubicBezTo>
                    <a:pt x="263531" y="225912"/>
                    <a:pt x="263531" y="225912"/>
                    <a:pt x="263531" y="225912"/>
                  </a:cubicBezTo>
                  <a:lnTo>
                    <a:pt x="270881" y="219691"/>
                  </a:lnTo>
                  <a:close/>
                  <a:moveTo>
                    <a:pt x="297108" y="209429"/>
                  </a:moveTo>
                  <a:lnTo>
                    <a:pt x="300913" y="213616"/>
                  </a:lnTo>
                  <a:cubicBezTo>
                    <a:pt x="309758" y="223349"/>
                    <a:pt x="309758" y="223349"/>
                    <a:pt x="309758" y="223349"/>
                  </a:cubicBezTo>
                  <a:cubicBezTo>
                    <a:pt x="333054" y="248982"/>
                    <a:pt x="333054" y="248982"/>
                    <a:pt x="333054" y="248982"/>
                  </a:cubicBezTo>
                  <a:cubicBezTo>
                    <a:pt x="342372" y="256672"/>
                    <a:pt x="342372" y="256672"/>
                    <a:pt x="342372" y="256672"/>
                  </a:cubicBezTo>
                  <a:cubicBezTo>
                    <a:pt x="344702" y="261799"/>
                    <a:pt x="344702" y="261799"/>
                    <a:pt x="344702" y="261799"/>
                  </a:cubicBezTo>
                  <a:cubicBezTo>
                    <a:pt x="351691" y="269489"/>
                    <a:pt x="363339" y="269489"/>
                    <a:pt x="370328" y="264362"/>
                  </a:cubicBezTo>
                  <a:cubicBezTo>
                    <a:pt x="379646" y="256672"/>
                    <a:pt x="379646" y="256672"/>
                    <a:pt x="379646" y="256672"/>
                  </a:cubicBezTo>
                  <a:lnTo>
                    <a:pt x="388821" y="248907"/>
                  </a:lnTo>
                  <a:lnTo>
                    <a:pt x="388821" y="399844"/>
                  </a:lnTo>
                  <a:lnTo>
                    <a:pt x="297108" y="399844"/>
                  </a:lnTo>
                  <a:lnTo>
                    <a:pt x="297108" y="209429"/>
                  </a:lnTo>
                  <a:close/>
                  <a:moveTo>
                    <a:pt x="506761" y="139370"/>
                  </a:moveTo>
                  <a:lnTo>
                    <a:pt x="506761" y="399844"/>
                  </a:lnTo>
                  <a:lnTo>
                    <a:pt x="415048" y="399844"/>
                  </a:lnTo>
                  <a:lnTo>
                    <a:pt x="415048" y="222112"/>
                  </a:lnTo>
                  <a:lnTo>
                    <a:pt x="418375" y="219183"/>
                  </a:lnTo>
                  <a:cubicBezTo>
                    <a:pt x="428203" y="210532"/>
                    <a:pt x="428203" y="210532"/>
                    <a:pt x="428203" y="210532"/>
                  </a:cubicBezTo>
                  <a:cubicBezTo>
                    <a:pt x="458488" y="184898"/>
                    <a:pt x="458488" y="184898"/>
                    <a:pt x="458488" y="184898"/>
                  </a:cubicBezTo>
                  <a:cubicBezTo>
                    <a:pt x="474795" y="169518"/>
                    <a:pt x="487025" y="157984"/>
                    <a:pt x="496198" y="149332"/>
                  </a:cubicBezTo>
                  <a:lnTo>
                    <a:pt x="506761" y="139370"/>
                  </a:lnTo>
                  <a:close/>
                  <a:moveTo>
                    <a:pt x="463151" y="0"/>
                  </a:moveTo>
                  <a:cubicBezTo>
                    <a:pt x="463151" y="0"/>
                    <a:pt x="463151" y="0"/>
                    <a:pt x="533039" y="0"/>
                  </a:cubicBezTo>
                  <a:cubicBezTo>
                    <a:pt x="533039" y="0"/>
                    <a:pt x="533039" y="0"/>
                    <a:pt x="554006" y="0"/>
                  </a:cubicBezTo>
                  <a:cubicBezTo>
                    <a:pt x="558665" y="0"/>
                    <a:pt x="563324" y="2563"/>
                    <a:pt x="567983" y="5127"/>
                  </a:cubicBezTo>
                  <a:cubicBezTo>
                    <a:pt x="572643" y="10253"/>
                    <a:pt x="574972" y="15380"/>
                    <a:pt x="574972" y="20506"/>
                  </a:cubicBezTo>
                  <a:lnTo>
                    <a:pt x="574972" y="117913"/>
                  </a:lnTo>
                  <a:cubicBezTo>
                    <a:pt x="574972" y="128166"/>
                    <a:pt x="565654" y="138419"/>
                    <a:pt x="554006" y="138419"/>
                  </a:cubicBezTo>
                  <a:cubicBezTo>
                    <a:pt x="542358" y="138419"/>
                    <a:pt x="535369" y="128166"/>
                    <a:pt x="535369" y="117913"/>
                  </a:cubicBezTo>
                  <a:cubicBezTo>
                    <a:pt x="535369" y="117913"/>
                    <a:pt x="535369" y="117913"/>
                    <a:pt x="535369" y="66646"/>
                  </a:cubicBezTo>
                  <a:cubicBezTo>
                    <a:pt x="535369" y="66646"/>
                    <a:pt x="535369" y="66646"/>
                    <a:pt x="533039" y="69209"/>
                  </a:cubicBezTo>
                  <a:cubicBezTo>
                    <a:pt x="533039" y="69209"/>
                    <a:pt x="533039" y="69209"/>
                    <a:pt x="467811" y="130729"/>
                  </a:cubicBezTo>
                  <a:cubicBezTo>
                    <a:pt x="467811" y="130729"/>
                    <a:pt x="467811" y="130729"/>
                    <a:pt x="437526" y="156362"/>
                  </a:cubicBezTo>
                  <a:cubicBezTo>
                    <a:pt x="437526" y="156362"/>
                    <a:pt x="437526" y="156362"/>
                    <a:pt x="414230" y="176869"/>
                  </a:cubicBezTo>
                  <a:cubicBezTo>
                    <a:pt x="414230" y="176869"/>
                    <a:pt x="414230" y="176869"/>
                    <a:pt x="383945" y="202502"/>
                  </a:cubicBezTo>
                  <a:cubicBezTo>
                    <a:pt x="383945" y="202502"/>
                    <a:pt x="383945" y="202502"/>
                    <a:pt x="374627" y="210192"/>
                  </a:cubicBezTo>
                  <a:cubicBezTo>
                    <a:pt x="367638" y="215319"/>
                    <a:pt x="355990" y="215319"/>
                    <a:pt x="349001" y="207629"/>
                  </a:cubicBezTo>
                  <a:cubicBezTo>
                    <a:pt x="349001" y="207629"/>
                    <a:pt x="349001" y="207629"/>
                    <a:pt x="346671" y="202502"/>
                  </a:cubicBezTo>
                  <a:cubicBezTo>
                    <a:pt x="346671" y="202502"/>
                    <a:pt x="346671" y="202502"/>
                    <a:pt x="337353" y="194812"/>
                  </a:cubicBezTo>
                  <a:cubicBezTo>
                    <a:pt x="337353" y="194812"/>
                    <a:pt x="337353" y="194812"/>
                    <a:pt x="314057" y="169179"/>
                  </a:cubicBezTo>
                  <a:cubicBezTo>
                    <a:pt x="314057" y="169179"/>
                    <a:pt x="314057" y="169179"/>
                    <a:pt x="293091" y="146109"/>
                  </a:cubicBezTo>
                  <a:cubicBezTo>
                    <a:pt x="293091" y="146109"/>
                    <a:pt x="293091" y="146109"/>
                    <a:pt x="262806" y="171742"/>
                  </a:cubicBezTo>
                  <a:cubicBezTo>
                    <a:pt x="262806" y="171742"/>
                    <a:pt x="262806" y="171742"/>
                    <a:pt x="239510" y="192249"/>
                  </a:cubicBezTo>
                  <a:cubicBezTo>
                    <a:pt x="239510" y="192249"/>
                    <a:pt x="239510" y="192249"/>
                    <a:pt x="225532" y="205065"/>
                  </a:cubicBezTo>
                  <a:cubicBezTo>
                    <a:pt x="225532" y="205065"/>
                    <a:pt x="225532" y="205065"/>
                    <a:pt x="216214" y="210192"/>
                  </a:cubicBezTo>
                  <a:cubicBezTo>
                    <a:pt x="216214" y="210192"/>
                    <a:pt x="216214" y="210192"/>
                    <a:pt x="141666" y="274275"/>
                  </a:cubicBezTo>
                  <a:cubicBezTo>
                    <a:pt x="141666" y="274275"/>
                    <a:pt x="141666" y="274275"/>
                    <a:pt x="139337" y="274275"/>
                  </a:cubicBezTo>
                  <a:cubicBezTo>
                    <a:pt x="139337" y="274275"/>
                    <a:pt x="139337" y="274275"/>
                    <a:pt x="116041" y="292218"/>
                  </a:cubicBezTo>
                  <a:cubicBezTo>
                    <a:pt x="116041" y="292218"/>
                    <a:pt x="116041" y="292218"/>
                    <a:pt x="32175" y="363992"/>
                  </a:cubicBezTo>
                  <a:cubicBezTo>
                    <a:pt x="29845" y="366555"/>
                    <a:pt x="25186" y="366555"/>
                    <a:pt x="22856" y="366555"/>
                  </a:cubicBezTo>
                  <a:cubicBezTo>
                    <a:pt x="15868" y="369118"/>
                    <a:pt x="8879" y="366555"/>
                    <a:pt x="4220" y="358865"/>
                  </a:cubicBezTo>
                  <a:cubicBezTo>
                    <a:pt x="-2769" y="348612"/>
                    <a:pt x="-440" y="335795"/>
                    <a:pt x="6549" y="328105"/>
                  </a:cubicBezTo>
                  <a:cubicBezTo>
                    <a:pt x="6549" y="328105"/>
                    <a:pt x="6549" y="328105"/>
                    <a:pt x="18197" y="317851"/>
                  </a:cubicBezTo>
                  <a:cubicBezTo>
                    <a:pt x="18197" y="317851"/>
                    <a:pt x="18197" y="317851"/>
                    <a:pt x="116041" y="238389"/>
                  </a:cubicBezTo>
                  <a:cubicBezTo>
                    <a:pt x="116041" y="238389"/>
                    <a:pt x="116041" y="238389"/>
                    <a:pt x="139337" y="220445"/>
                  </a:cubicBezTo>
                  <a:cubicBezTo>
                    <a:pt x="139337" y="220445"/>
                    <a:pt x="139337" y="220445"/>
                    <a:pt x="141666" y="217882"/>
                  </a:cubicBezTo>
                  <a:cubicBezTo>
                    <a:pt x="141666" y="217882"/>
                    <a:pt x="141666" y="217882"/>
                    <a:pt x="216214" y="156362"/>
                  </a:cubicBezTo>
                  <a:cubicBezTo>
                    <a:pt x="216214" y="156362"/>
                    <a:pt x="216214" y="156362"/>
                    <a:pt x="223203" y="148672"/>
                  </a:cubicBezTo>
                  <a:cubicBezTo>
                    <a:pt x="223203" y="148672"/>
                    <a:pt x="223203" y="148672"/>
                    <a:pt x="239510" y="138419"/>
                  </a:cubicBezTo>
                  <a:cubicBezTo>
                    <a:pt x="239510" y="138419"/>
                    <a:pt x="239510" y="138419"/>
                    <a:pt x="262806" y="117913"/>
                  </a:cubicBezTo>
                  <a:cubicBezTo>
                    <a:pt x="262806" y="117913"/>
                    <a:pt x="262806" y="117913"/>
                    <a:pt x="283772" y="99969"/>
                  </a:cubicBezTo>
                  <a:cubicBezTo>
                    <a:pt x="293091" y="92279"/>
                    <a:pt x="302409" y="94843"/>
                    <a:pt x="309398" y="102533"/>
                  </a:cubicBezTo>
                  <a:cubicBezTo>
                    <a:pt x="309398" y="102533"/>
                    <a:pt x="309398" y="102533"/>
                    <a:pt x="314057" y="107659"/>
                  </a:cubicBezTo>
                  <a:cubicBezTo>
                    <a:pt x="314057" y="107659"/>
                    <a:pt x="314057" y="107659"/>
                    <a:pt x="337353" y="133292"/>
                  </a:cubicBezTo>
                  <a:cubicBezTo>
                    <a:pt x="337353" y="133292"/>
                    <a:pt x="337353" y="133292"/>
                    <a:pt x="346671" y="140982"/>
                  </a:cubicBezTo>
                  <a:cubicBezTo>
                    <a:pt x="346671" y="140982"/>
                    <a:pt x="346671" y="140982"/>
                    <a:pt x="365308" y="161489"/>
                  </a:cubicBezTo>
                  <a:cubicBezTo>
                    <a:pt x="365308" y="161489"/>
                    <a:pt x="365308" y="161489"/>
                    <a:pt x="383945" y="146109"/>
                  </a:cubicBezTo>
                  <a:cubicBezTo>
                    <a:pt x="383945" y="146109"/>
                    <a:pt x="383945" y="146109"/>
                    <a:pt x="414230" y="120476"/>
                  </a:cubicBezTo>
                  <a:cubicBezTo>
                    <a:pt x="414230" y="120476"/>
                    <a:pt x="414230" y="120476"/>
                    <a:pt x="437526" y="99969"/>
                  </a:cubicBezTo>
                  <a:cubicBezTo>
                    <a:pt x="437526" y="99969"/>
                    <a:pt x="437526" y="99969"/>
                    <a:pt x="477129" y="61520"/>
                  </a:cubicBezTo>
                  <a:cubicBezTo>
                    <a:pt x="477129" y="61520"/>
                    <a:pt x="477129" y="61520"/>
                    <a:pt x="498095" y="43576"/>
                  </a:cubicBezTo>
                  <a:cubicBezTo>
                    <a:pt x="498095" y="43576"/>
                    <a:pt x="498095" y="43576"/>
                    <a:pt x="486447" y="43576"/>
                  </a:cubicBezTo>
                  <a:cubicBezTo>
                    <a:pt x="486447" y="43576"/>
                    <a:pt x="486447" y="43576"/>
                    <a:pt x="463151" y="43576"/>
                  </a:cubicBezTo>
                  <a:cubicBezTo>
                    <a:pt x="460822" y="43576"/>
                    <a:pt x="458492" y="43576"/>
                    <a:pt x="456163" y="41013"/>
                  </a:cubicBezTo>
                  <a:cubicBezTo>
                    <a:pt x="449174" y="38450"/>
                    <a:pt x="442185" y="30760"/>
                    <a:pt x="442185" y="20506"/>
                  </a:cubicBezTo>
                  <a:cubicBezTo>
                    <a:pt x="442185" y="12816"/>
                    <a:pt x="446844" y="5127"/>
                    <a:pt x="453833" y="2563"/>
                  </a:cubicBezTo>
                  <a:cubicBezTo>
                    <a:pt x="453833" y="2563"/>
                    <a:pt x="456163" y="2563"/>
                    <a:pt x="456163" y="2563"/>
                  </a:cubicBezTo>
                  <a:cubicBezTo>
                    <a:pt x="458492" y="0"/>
                    <a:pt x="460822" y="0"/>
                    <a:pt x="463151" y="0"/>
                  </a:cubicBezTo>
                  <a:close/>
                </a:path>
              </a:pathLst>
            </a:custGeom>
            <a:noFill/>
            <a:ln w="9525" cmpd="sng">
              <a:solidFill>
                <a:srgbClr val="ACB8CA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6" name="Group 41"/>
          <p:cNvGrpSpPr/>
          <p:nvPr/>
        </p:nvGrpSpPr>
        <p:grpSpPr bwMode="auto">
          <a:xfrm>
            <a:off x="3949700" y="5518150"/>
            <a:ext cx="784225" cy="784225"/>
            <a:chOff x="0" y="0"/>
            <a:chExt cx="784512" cy="784512"/>
          </a:xfrm>
        </p:grpSpPr>
        <p:sp>
          <p:nvSpPr>
            <p:cNvPr id="1048614" name="椭圆 42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noFill/>
            <a:ln w="12700">
              <a:solidFill>
                <a:srgbClr val="ACB8CA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itchFamily="2" charset="-122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48615" name="Freeform 168"/>
            <p:cNvSpPr>
              <a:spLocks noChangeAspect="1" noEditPoints="1" noChangeArrowheads="1"/>
            </p:cNvSpPr>
            <p:nvPr/>
          </p:nvSpPr>
          <p:spPr bwMode="auto">
            <a:xfrm>
              <a:off x="145149" y="167123"/>
              <a:ext cx="494214" cy="450267"/>
            </a:xfrm>
            <a:custGeom>
              <a:avLst/>
              <a:gdLst>
                <a:gd name="T0" fmla="*/ 2147483646 w 94"/>
                <a:gd name="T1" fmla="*/ 2147483646 h 81"/>
                <a:gd name="T2" fmla="*/ 2147483646 w 94"/>
                <a:gd name="T3" fmla="*/ 2147483646 h 81"/>
                <a:gd name="T4" fmla="*/ 2147483646 w 94"/>
                <a:gd name="T5" fmla="*/ 2147483646 h 81"/>
                <a:gd name="T6" fmla="*/ 2147483646 w 94"/>
                <a:gd name="T7" fmla="*/ 0 h 81"/>
                <a:gd name="T8" fmla="*/ 2147483646 w 94"/>
                <a:gd name="T9" fmla="*/ 2147483646 h 81"/>
                <a:gd name="T10" fmla="*/ 2147483646 w 94"/>
                <a:gd name="T11" fmla="*/ 2147483646 h 81"/>
                <a:gd name="T12" fmla="*/ 2147483646 w 94"/>
                <a:gd name="T13" fmla="*/ 2147483646 h 81"/>
                <a:gd name="T14" fmla="*/ 2147483646 w 94"/>
                <a:gd name="T15" fmla="*/ 2147483646 h 81"/>
                <a:gd name="T16" fmla="*/ 2147483646 w 94"/>
                <a:gd name="T17" fmla="*/ 2147483646 h 81"/>
                <a:gd name="T18" fmla="*/ 2147483646 w 94"/>
                <a:gd name="T19" fmla="*/ 2147483646 h 81"/>
                <a:gd name="T20" fmla="*/ 2147483646 w 94"/>
                <a:gd name="T21" fmla="*/ 2147483646 h 81"/>
                <a:gd name="T22" fmla="*/ 2147483646 w 94"/>
                <a:gd name="T23" fmla="*/ 2147483646 h 81"/>
                <a:gd name="T24" fmla="*/ 2147483646 w 94"/>
                <a:gd name="T25" fmla="*/ 2147483646 h 81"/>
                <a:gd name="T26" fmla="*/ 2147483646 w 94"/>
                <a:gd name="T27" fmla="*/ 2147483646 h 81"/>
                <a:gd name="T28" fmla="*/ 2147483646 w 94"/>
                <a:gd name="T29" fmla="*/ 2147483646 h 81"/>
                <a:gd name="T30" fmla="*/ 2147483646 w 94"/>
                <a:gd name="T31" fmla="*/ 2147483646 h 81"/>
                <a:gd name="T32" fmla="*/ 2147483646 w 94"/>
                <a:gd name="T33" fmla="*/ 2147483646 h 81"/>
                <a:gd name="T34" fmla="*/ 2147483646 w 94"/>
                <a:gd name="T35" fmla="*/ 2147483646 h 81"/>
                <a:gd name="T36" fmla="*/ 2147483646 w 94"/>
                <a:gd name="T37" fmla="*/ 2147483646 h 81"/>
                <a:gd name="T38" fmla="*/ 2147483646 w 94"/>
                <a:gd name="T39" fmla="*/ 2147483646 h 81"/>
                <a:gd name="T40" fmla="*/ 2147483646 w 94"/>
                <a:gd name="T41" fmla="*/ 2147483646 h 81"/>
                <a:gd name="T42" fmla="*/ 2147483646 w 94"/>
                <a:gd name="T43" fmla="*/ 2147483646 h 81"/>
                <a:gd name="T44" fmla="*/ 2147483646 w 94"/>
                <a:gd name="T45" fmla="*/ 0 h 81"/>
                <a:gd name="T46" fmla="*/ 2147483646 w 94"/>
                <a:gd name="T47" fmla="*/ 0 h 81"/>
                <a:gd name="T48" fmla="*/ 2147483646 w 94"/>
                <a:gd name="T49" fmla="*/ 2147483646 h 81"/>
                <a:gd name="T50" fmla="*/ 2147483646 w 94"/>
                <a:gd name="T51" fmla="*/ 2147483646 h 81"/>
                <a:gd name="T52" fmla="*/ 2147483646 w 94"/>
                <a:gd name="T53" fmla="*/ 2147483646 h 81"/>
                <a:gd name="T54" fmla="*/ 2147483646 w 94"/>
                <a:gd name="T55" fmla="*/ 2147483646 h 81"/>
                <a:gd name="T56" fmla="*/ 2147483646 w 94"/>
                <a:gd name="T57" fmla="*/ 2147483646 h 81"/>
                <a:gd name="T58" fmla="*/ 2147483646 w 94"/>
                <a:gd name="T59" fmla="*/ 2147483646 h 81"/>
                <a:gd name="T60" fmla="*/ 2147483646 w 94"/>
                <a:gd name="T61" fmla="*/ 2147483646 h 8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4"/>
                <a:gd name="T94" fmla="*/ 0 h 81"/>
                <a:gd name="T95" fmla="*/ 94 w 94"/>
                <a:gd name="T96" fmla="*/ 81 h 8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noFill/>
            <a:ln w="9525" cmpd="sng">
              <a:solidFill>
                <a:srgbClr val="ACB8CA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7" name="Group 44"/>
          <p:cNvGrpSpPr/>
          <p:nvPr/>
        </p:nvGrpSpPr>
        <p:grpSpPr bwMode="auto">
          <a:xfrm>
            <a:off x="2216785" y="5518150"/>
            <a:ext cx="784225" cy="784225"/>
            <a:chOff x="0" y="0"/>
            <a:chExt cx="784512" cy="784512"/>
          </a:xfrm>
        </p:grpSpPr>
        <p:sp>
          <p:nvSpPr>
            <p:cNvPr id="1048616" name="椭圆 45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noFill/>
            <a:ln w="12700">
              <a:solidFill>
                <a:srgbClr val="ACB8CA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itchFamily="2" charset="-122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48617" name="任意多边形 46"/>
            <p:cNvSpPr>
              <a:spLocks noChangeArrowheads="1"/>
            </p:cNvSpPr>
            <p:nvPr/>
          </p:nvSpPr>
          <p:spPr bwMode="auto">
            <a:xfrm>
              <a:off x="132612" y="128939"/>
              <a:ext cx="519288" cy="503774"/>
            </a:xfrm>
            <a:custGeom>
              <a:avLst/>
              <a:gdLst>
                <a:gd name="T0" fmla="*/ 262805 w 519288"/>
                <a:gd name="T1" fmla="*/ 111558 h 503774"/>
                <a:gd name="T2" fmla="*/ 439744 w 519288"/>
                <a:gd name="T3" fmla="*/ 276036 h 503774"/>
                <a:gd name="T4" fmla="*/ 439744 w 519288"/>
                <a:gd name="T5" fmla="*/ 484796 h 503774"/>
                <a:gd name="T6" fmla="*/ 433425 w 519288"/>
                <a:gd name="T7" fmla="*/ 503774 h 503774"/>
                <a:gd name="T8" fmla="*/ 414467 w 519288"/>
                <a:gd name="T9" fmla="*/ 503774 h 503774"/>
                <a:gd name="T10" fmla="*/ 319678 w 519288"/>
                <a:gd name="T11" fmla="*/ 503774 h 503774"/>
                <a:gd name="T12" fmla="*/ 313359 w 519288"/>
                <a:gd name="T13" fmla="*/ 503774 h 503774"/>
                <a:gd name="T14" fmla="*/ 307040 w 519288"/>
                <a:gd name="T15" fmla="*/ 497448 h 503774"/>
                <a:gd name="T16" fmla="*/ 307040 w 519288"/>
                <a:gd name="T17" fmla="*/ 396231 h 503774"/>
                <a:gd name="T18" fmla="*/ 212251 w 519288"/>
                <a:gd name="T19" fmla="*/ 396231 h 503774"/>
                <a:gd name="T20" fmla="*/ 212251 w 519288"/>
                <a:gd name="T21" fmla="*/ 497448 h 503774"/>
                <a:gd name="T22" fmla="*/ 212251 w 519288"/>
                <a:gd name="T23" fmla="*/ 503774 h 503774"/>
                <a:gd name="T24" fmla="*/ 199612 w 519288"/>
                <a:gd name="T25" fmla="*/ 503774 h 503774"/>
                <a:gd name="T26" fmla="*/ 104823 w 519288"/>
                <a:gd name="T27" fmla="*/ 503774 h 503774"/>
                <a:gd name="T28" fmla="*/ 92185 w 519288"/>
                <a:gd name="T29" fmla="*/ 503774 h 503774"/>
                <a:gd name="T30" fmla="*/ 79546 w 519288"/>
                <a:gd name="T31" fmla="*/ 484796 h 503774"/>
                <a:gd name="T32" fmla="*/ 79546 w 519288"/>
                <a:gd name="T33" fmla="*/ 276036 h 503774"/>
                <a:gd name="T34" fmla="*/ 259644 w 519288"/>
                <a:gd name="T35" fmla="*/ 0 h 503774"/>
                <a:gd name="T36" fmla="*/ 281809 w 519288"/>
                <a:gd name="T37" fmla="*/ 9516 h 503774"/>
                <a:gd name="T38" fmla="*/ 370468 w 519288"/>
                <a:gd name="T39" fmla="*/ 91992 h 503774"/>
                <a:gd name="T40" fmla="*/ 370468 w 519288"/>
                <a:gd name="T41" fmla="*/ 22205 h 503774"/>
                <a:gd name="T42" fmla="*/ 383134 w 519288"/>
                <a:gd name="T43" fmla="*/ 9516 h 503774"/>
                <a:gd name="T44" fmla="*/ 414798 w 519288"/>
                <a:gd name="T45" fmla="*/ 9516 h 503774"/>
                <a:gd name="T46" fmla="*/ 427463 w 519288"/>
                <a:gd name="T47" fmla="*/ 22205 h 503774"/>
                <a:gd name="T48" fmla="*/ 427463 w 519288"/>
                <a:gd name="T49" fmla="*/ 142746 h 503774"/>
                <a:gd name="T50" fmla="*/ 509789 w 519288"/>
                <a:gd name="T51" fmla="*/ 218877 h 503774"/>
                <a:gd name="T52" fmla="*/ 509789 w 519288"/>
                <a:gd name="T53" fmla="*/ 269631 h 503774"/>
                <a:gd name="T54" fmla="*/ 465460 w 519288"/>
                <a:gd name="T55" fmla="*/ 269631 h 503774"/>
                <a:gd name="T56" fmla="*/ 262810 w 519288"/>
                <a:gd name="T57" fmla="*/ 79303 h 503774"/>
                <a:gd name="T58" fmla="*/ 60161 w 519288"/>
                <a:gd name="T59" fmla="*/ 269631 h 503774"/>
                <a:gd name="T60" fmla="*/ 34830 w 519288"/>
                <a:gd name="T61" fmla="*/ 275975 h 503774"/>
                <a:gd name="T62" fmla="*/ 9499 w 519288"/>
                <a:gd name="T63" fmla="*/ 269631 h 503774"/>
                <a:gd name="T64" fmla="*/ 9499 w 519288"/>
                <a:gd name="T65" fmla="*/ 218877 h 503774"/>
                <a:gd name="T66" fmla="*/ 237479 w 519288"/>
                <a:gd name="T67" fmla="*/ 9516 h 503774"/>
                <a:gd name="T68" fmla="*/ 259644 w 519288"/>
                <a:gd name="T69" fmla="*/ 0 h 50377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19288"/>
                <a:gd name="T106" fmla="*/ 0 h 503774"/>
                <a:gd name="T107" fmla="*/ 519288 w 519288"/>
                <a:gd name="T108" fmla="*/ 503774 h 50377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19288" h="503774">
                  <a:moveTo>
                    <a:pt x="262805" y="111558"/>
                  </a:moveTo>
                  <a:cubicBezTo>
                    <a:pt x="262805" y="111558"/>
                    <a:pt x="262805" y="111558"/>
                    <a:pt x="439744" y="276036"/>
                  </a:cubicBezTo>
                  <a:cubicBezTo>
                    <a:pt x="439744" y="276036"/>
                    <a:pt x="439744" y="276036"/>
                    <a:pt x="439744" y="484796"/>
                  </a:cubicBezTo>
                  <a:cubicBezTo>
                    <a:pt x="439744" y="497448"/>
                    <a:pt x="433425" y="503774"/>
                    <a:pt x="433425" y="503774"/>
                  </a:cubicBezTo>
                  <a:cubicBezTo>
                    <a:pt x="427106" y="503774"/>
                    <a:pt x="420786" y="503774"/>
                    <a:pt x="414467" y="503774"/>
                  </a:cubicBezTo>
                  <a:cubicBezTo>
                    <a:pt x="414467" y="503774"/>
                    <a:pt x="414467" y="503774"/>
                    <a:pt x="319678" y="503774"/>
                  </a:cubicBezTo>
                  <a:cubicBezTo>
                    <a:pt x="319678" y="503774"/>
                    <a:pt x="313359" y="503774"/>
                    <a:pt x="313359" y="503774"/>
                  </a:cubicBezTo>
                  <a:cubicBezTo>
                    <a:pt x="313359" y="503774"/>
                    <a:pt x="307040" y="497448"/>
                    <a:pt x="307040" y="497448"/>
                  </a:cubicBezTo>
                  <a:cubicBezTo>
                    <a:pt x="307040" y="497448"/>
                    <a:pt x="307040" y="497448"/>
                    <a:pt x="307040" y="396231"/>
                  </a:cubicBezTo>
                  <a:cubicBezTo>
                    <a:pt x="307040" y="396231"/>
                    <a:pt x="307040" y="396231"/>
                    <a:pt x="212251" y="396231"/>
                  </a:cubicBezTo>
                  <a:cubicBezTo>
                    <a:pt x="212251" y="396231"/>
                    <a:pt x="212251" y="396231"/>
                    <a:pt x="212251" y="497448"/>
                  </a:cubicBezTo>
                  <a:cubicBezTo>
                    <a:pt x="212251" y="497448"/>
                    <a:pt x="212251" y="503774"/>
                    <a:pt x="212251" y="503774"/>
                  </a:cubicBezTo>
                  <a:cubicBezTo>
                    <a:pt x="205931" y="503774"/>
                    <a:pt x="205931" y="503774"/>
                    <a:pt x="199612" y="503774"/>
                  </a:cubicBezTo>
                  <a:cubicBezTo>
                    <a:pt x="199612" y="503774"/>
                    <a:pt x="199612" y="503774"/>
                    <a:pt x="104823" y="503774"/>
                  </a:cubicBezTo>
                  <a:cubicBezTo>
                    <a:pt x="98504" y="503774"/>
                    <a:pt x="98504" y="503774"/>
                    <a:pt x="92185" y="503774"/>
                  </a:cubicBezTo>
                  <a:cubicBezTo>
                    <a:pt x="85865" y="503774"/>
                    <a:pt x="79546" y="497448"/>
                    <a:pt x="79546" y="484796"/>
                  </a:cubicBezTo>
                  <a:cubicBezTo>
                    <a:pt x="79546" y="484796"/>
                    <a:pt x="79546" y="484796"/>
                    <a:pt x="79546" y="276036"/>
                  </a:cubicBezTo>
                  <a:lnTo>
                    <a:pt x="262805" y="111558"/>
                  </a:lnTo>
                  <a:close/>
                  <a:moveTo>
                    <a:pt x="259644" y="0"/>
                  </a:moveTo>
                  <a:cubicBezTo>
                    <a:pt x="267560" y="0"/>
                    <a:pt x="275476" y="3172"/>
                    <a:pt x="281809" y="9516"/>
                  </a:cubicBezTo>
                  <a:cubicBezTo>
                    <a:pt x="281809" y="9516"/>
                    <a:pt x="281809" y="9516"/>
                    <a:pt x="370468" y="91992"/>
                  </a:cubicBezTo>
                  <a:cubicBezTo>
                    <a:pt x="370468" y="91992"/>
                    <a:pt x="370468" y="91992"/>
                    <a:pt x="370468" y="22205"/>
                  </a:cubicBezTo>
                  <a:cubicBezTo>
                    <a:pt x="370468" y="15861"/>
                    <a:pt x="376801" y="9516"/>
                    <a:pt x="383134" y="9516"/>
                  </a:cubicBezTo>
                  <a:cubicBezTo>
                    <a:pt x="383134" y="9516"/>
                    <a:pt x="383134" y="9516"/>
                    <a:pt x="414798" y="9516"/>
                  </a:cubicBezTo>
                  <a:cubicBezTo>
                    <a:pt x="421130" y="9516"/>
                    <a:pt x="427463" y="15861"/>
                    <a:pt x="427463" y="22205"/>
                  </a:cubicBezTo>
                  <a:cubicBezTo>
                    <a:pt x="427463" y="22205"/>
                    <a:pt x="427463" y="22205"/>
                    <a:pt x="427463" y="142746"/>
                  </a:cubicBezTo>
                  <a:cubicBezTo>
                    <a:pt x="427463" y="142746"/>
                    <a:pt x="427463" y="142746"/>
                    <a:pt x="509789" y="218877"/>
                  </a:cubicBezTo>
                  <a:cubicBezTo>
                    <a:pt x="522455" y="231565"/>
                    <a:pt x="522455" y="250598"/>
                    <a:pt x="509789" y="269631"/>
                  </a:cubicBezTo>
                  <a:cubicBezTo>
                    <a:pt x="503457" y="282319"/>
                    <a:pt x="478126" y="282319"/>
                    <a:pt x="465460" y="269631"/>
                  </a:cubicBezTo>
                  <a:cubicBezTo>
                    <a:pt x="465460" y="269631"/>
                    <a:pt x="465460" y="269631"/>
                    <a:pt x="262810" y="79303"/>
                  </a:cubicBezTo>
                  <a:cubicBezTo>
                    <a:pt x="262810" y="79303"/>
                    <a:pt x="262810" y="79303"/>
                    <a:pt x="60161" y="269631"/>
                  </a:cubicBezTo>
                  <a:cubicBezTo>
                    <a:pt x="53828" y="275975"/>
                    <a:pt x="41163" y="275975"/>
                    <a:pt x="34830" y="275975"/>
                  </a:cubicBezTo>
                  <a:cubicBezTo>
                    <a:pt x="28497" y="275975"/>
                    <a:pt x="15831" y="275975"/>
                    <a:pt x="9499" y="269631"/>
                  </a:cubicBezTo>
                  <a:cubicBezTo>
                    <a:pt x="-3167" y="250598"/>
                    <a:pt x="-3167" y="231565"/>
                    <a:pt x="9499" y="218877"/>
                  </a:cubicBezTo>
                  <a:cubicBezTo>
                    <a:pt x="9499" y="218877"/>
                    <a:pt x="9499" y="218877"/>
                    <a:pt x="237479" y="9516"/>
                  </a:cubicBezTo>
                  <a:cubicBezTo>
                    <a:pt x="243812" y="3172"/>
                    <a:pt x="251728" y="0"/>
                    <a:pt x="259644" y="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ACB8CA"/>
              </a:solidFill>
              <a:miter lim="800000"/>
            </a:ln>
          </p:spPr>
          <p:txBody>
            <a:bodyPr anchor="ctr"/>
            <a:p>
              <a:endParaRPr lang="zh-CN" altLang="en-US"/>
            </a:p>
          </p:txBody>
        </p:sp>
      </p:grpSp>
      <p:grpSp>
        <p:nvGrpSpPr>
          <p:cNvPr id="38" name="Group 47"/>
          <p:cNvGrpSpPr/>
          <p:nvPr/>
        </p:nvGrpSpPr>
        <p:grpSpPr bwMode="auto">
          <a:xfrm>
            <a:off x="9231313" y="5518150"/>
            <a:ext cx="784225" cy="784225"/>
            <a:chOff x="0" y="0"/>
            <a:chExt cx="784512" cy="784512"/>
          </a:xfrm>
        </p:grpSpPr>
        <p:sp>
          <p:nvSpPr>
            <p:cNvPr id="1048618" name="椭圆 48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noFill/>
            <a:ln w="12700">
              <a:solidFill>
                <a:srgbClr val="ACB8CA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itchFamily="2" charset="-122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48619" name="Freeform 228"/>
            <p:cNvSpPr>
              <a:spLocks noEditPoints="1" noChangeArrowheads="1"/>
            </p:cNvSpPr>
            <p:nvPr/>
          </p:nvSpPr>
          <p:spPr bwMode="auto">
            <a:xfrm>
              <a:off x="219554" y="163389"/>
              <a:ext cx="345405" cy="457735"/>
            </a:xfrm>
            <a:custGeom>
              <a:avLst/>
              <a:gdLst>
                <a:gd name="T0" fmla="*/ 2147483646 w 52"/>
                <a:gd name="T1" fmla="*/ 2147483646 h 69"/>
                <a:gd name="T2" fmla="*/ 2147483646 w 52"/>
                <a:gd name="T3" fmla="*/ 2147483646 h 69"/>
                <a:gd name="T4" fmla="*/ 2147483646 w 52"/>
                <a:gd name="T5" fmla="*/ 2147483646 h 69"/>
                <a:gd name="T6" fmla="*/ 2147483646 w 52"/>
                <a:gd name="T7" fmla="*/ 2147483646 h 69"/>
                <a:gd name="T8" fmla="*/ 2147483646 w 52"/>
                <a:gd name="T9" fmla="*/ 2147483646 h 69"/>
                <a:gd name="T10" fmla="*/ 2147483646 w 52"/>
                <a:gd name="T11" fmla="*/ 2147483646 h 69"/>
                <a:gd name="T12" fmla="*/ 2147483646 w 52"/>
                <a:gd name="T13" fmla="*/ 2147483646 h 69"/>
                <a:gd name="T14" fmla="*/ 2147483646 w 52"/>
                <a:gd name="T15" fmla="*/ 2147483646 h 69"/>
                <a:gd name="T16" fmla="*/ 2147483646 w 52"/>
                <a:gd name="T17" fmla="*/ 2147483646 h 69"/>
                <a:gd name="T18" fmla="*/ 2147483646 w 52"/>
                <a:gd name="T19" fmla="*/ 2147483646 h 69"/>
                <a:gd name="T20" fmla="*/ 2147483646 w 52"/>
                <a:gd name="T21" fmla="*/ 2147483646 h 69"/>
                <a:gd name="T22" fmla="*/ 0 w 52"/>
                <a:gd name="T23" fmla="*/ 2147483646 h 69"/>
                <a:gd name="T24" fmla="*/ 2147483646 w 52"/>
                <a:gd name="T25" fmla="*/ 2147483646 h 69"/>
                <a:gd name="T26" fmla="*/ 2147483646 w 52"/>
                <a:gd name="T27" fmla="*/ 2147483646 h 69"/>
                <a:gd name="T28" fmla="*/ 2147483646 w 52"/>
                <a:gd name="T29" fmla="*/ 2147483646 h 69"/>
                <a:gd name="T30" fmla="*/ 2147483646 w 52"/>
                <a:gd name="T31" fmla="*/ 2147483646 h 69"/>
                <a:gd name="T32" fmla="*/ 2147483646 w 52"/>
                <a:gd name="T33" fmla="*/ 2147483646 h 69"/>
                <a:gd name="T34" fmla="*/ 2147483646 w 52"/>
                <a:gd name="T35" fmla="*/ 2147483646 h 69"/>
                <a:gd name="T36" fmla="*/ 2147483646 w 52"/>
                <a:gd name="T37" fmla="*/ 2147483646 h 69"/>
                <a:gd name="T38" fmla="*/ 2147483646 w 52"/>
                <a:gd name="T39" fmla="*/ 2147483646 h 69"/>
                <a:gd name="T40" fmla="*/ 2147483646 w 52"/>
                <a:gd name="T41" fmla="*/ 2147483646 h 69"/>
                <a:gd name="T42" fmla="*/ 2147483646 w 52"/>
                <a:gd name="T43" fmla="*/ 2147483646 h 69"/>
                <a:gd name="T44" fmla="*/ 2147483646 w 52"/>
                <a:gd name="T45" fmla="*/ 2147483646 h 69"/>
                <a:gd name="T46" fmla="*/ 2147483646 w 52"/>
                <a:gd name="T47" fmla="*/ 2147483646 h 69"/>
                <a:gd name="T48" fmla="*/ 2147483646 w 52"/>
                <a:gd name="T49" fmla="*/ 2147483646 h 69"/>
                <a:gd name="T50" fmla="*/ 2147483646 w 52"/>
                <a:gd name="T51" fmla="*/ 2147483646 h 69"/>
                <a:gd name="T52" fmla="*/ 2147483646 w 52"/>
                <a:gd name="T53" fmla="*/ 2147483646 h 69"/>
                <a:gd name="T54" fmla="*/ 2147483646 w 52"/>
                <a:gd name="T55" fmla="*/ 2147483646 h 69"/>
                <a:gd name="T56" fmla="*/ 2147483646 w 52"/>
                <a:gd name="T57" fmla="*/ 2147483646 h 69"/>
                <a:gd name="T58" fmla="*/ 2147483646 w 52"/>
                <a:gd name="T59" fmla="*/ 2147483646 h 69"/>
                <a:gd name="T60" fmla="*/ 2147483646 w 52"/>
                <a:gd name="T61" fmla="*/ 2147483646 h 69"/>
                <a:gd name="T62" fmla="*/ 2147483646 w 52"/>
                <a:gd name="T63" fmla="*/ 2147483646 h 69"/>
                <a:gd name="T64" fmla="*/ 2147483646 w 52"/>
                <a:gd name="T65" fmla="*/ 0 h 69"/>
                <a:gd name="T66" fmla="*/ 2147483646 w 52"/>
                <a:gd name="T67" fmla="*/ 2147483646 h 69"/>
                <a:gd name="T68" fmla="*/ 2147483646 w 52"/>
                <a:gd name="T69" fmla="*/ 2147483646 h 69"/>
                <a:gd name="T70" fmla="*/ 2147483646 w 52"/>
                <a:gd name="T71" fmla="*/ 2147483646 h 6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2"/>
                <a:gd name="T109" fmla="*/ 0 h 69"/>
                <a:gd name="T110" fmla="*/ 52 w 52"/>
                <a:gd name="T111" fmla="*/ 69 h 69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2" h="69">
                  <a:moveTo>
                    <a:pt x="38" y="53"/>
                  </a:moveTo>
                  <a:cubicBezTo>
                    <a:pt x="37" y="51"/>
                    <a:pt x="34" y="50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0" y="52"/>
                    <a:pt x="28" y="51"/>
                    <a:pt x="27" y="4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7"/>
                    <a:pt x="14" y="24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8" y="22"/>
                    <a:pt x="19" y="19"/>
                    <a:pt x="18" y="1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4"/>
                    <a:pt x="8" y="4"/>
                    <a:pt x="7" y="6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6"/>
                    <a:pt x="0" y="19"/>
                    <a:pt x="0" y="21"/>
                  </a:cubicBezTo>
                  <a:cubicBezTo>
                    <a:pt x="0" y="21"/>
                    <a:pt x="1" y="28"/>
                    <a:pt x="11" y="45"/>
                  </a:cubicBezTo>
                  <a:cubicBezTo>
                    <a:pt x="20" y="61"/>
                    <a:pt x="26" y="66"/>
                    <a:pt x="26" y="66"/>
                  </a:cubicBezTo>
                  <a:cubicBezTo>
                    <a:pt x="27" y="68"/>
                    <a:pt x="30" y="69"/>
                    <a:pt x="3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4" y="68"/>
                    <a:pt x="45" y="66"/>
                    <a:pt x="44" y="64"/>
                  </a:cubicBezTo>
                  <a:lnTo>
                    <a:pt x="38" y="53"/>
                  </a:lnTo>
                  <a:close/>
                  <a:moveTo>
                    <a:pt x="52" y="62"/>
                  </a:moveTo>
                  <a:cubicBezTo>
                    <a:pt x="44" y="49"/>
                    <a:pt x="44" y="49"/>
                    <a:pt x="44" y="49"/>
                  </a:cubicBezTo>
                  <a:cubicBezTo>
                    <a:pt x="44" y="48"/>
                    <a:pt x="43" y="47"/>
                    <a:pt x="42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49"/>
                    <a:pt x="39" y="50"/>
                    <a:pt x="39" y="51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8" y="65"/>
                    <a:pt x="49" y="65"/>
                    <a:pt x="50" y="65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2" y="64"/>
                    <a:pt x="52" y="62"/>
                    <a:pt x="52" y="62"/>
                  </a:cubicBezTo>
                  <a:close/>
                  <a:moveTo>
                    <a:pt x="20" y="17"/>
                  </a:moveTo>
                  <a:cubicBezTo>
                    <a:pt x="21" y="18"/>
                    <a:pt x="22" y="18"/>
                    <a:pt x="23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2" y="3"/>
                    <a:pt x="13" y="4"/>
                  </a:cubicBezTo>
                  <a:lnTo>
                    <a:pt x="20" y="17"/>
                  </a:lnTo>
                  <a:close/>
                </a:path>
              </a:pathLst>
            </a:custGeom>
            <a:noFill/>
            <a:ln w="9525" cmpd="sng">
              <a:solidFill>
                <a:srgbClr val="ACB8CA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2097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5" dur="2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path" presetSubtype="0" repeatCount="indefinite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38778E-17 L -1.01181 0.98426 " pathEditMode="relative" rAng="0" ptsTypes="AA">
                                      <p:cBhvr>
                                        <p:cTn id="17" dur="1300" fill="hold"/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9900" y="49200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9" dur="1300"/>
                                        <p:tgtEl>
                                          <p:spTgt spid="10485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9" presetClass="path" presetSubtype="0" repeatCount="indefinite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73229 0.64746 " pathEditMode="relative" rAng="0" ptsTypes="AA">
                                      <p:cBhvr>
                                        <p:cTn id="22" dur="1800" fill="hold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900" y="32400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4" dur="1800"/>
                                        <p:tgtEl>
                                          <p:spTgt spid="10485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9" presetClass="path" presetSubtype="0" repeatCount="indefinite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56684 0.56181 " pathEditMode="relative" rAng="0" ptsTypes="AA">
                                      <p:cBhvr>
                                        <p:cTn id="27" dur="900" fill="hold"/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900" y="28100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9" dur="900"/>
                                        <p:tgtEl>
                                          <p:spTgt spid="10485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9" presetClass="path" presetSubtype="0" repeatCount="indefinite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7323 0.64745 " pathEditMode="relative" rAng="0" ptsTypes="AA">
                                      <p:cBhvr>
                                        <p:cTn id="32" dur="1300" fill="hold"/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900" y="32400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4" dur="1300"/>
                                        <p:tgtEl>
                                          <p:spTgt spid="1048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1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0" dur="3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5" dur="1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4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0" dur="4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5" dur="3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0" dur="4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0" dur="1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72" dur="4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4" dur="500" tmFilter="0,0; .5, 1; 1, 1"/>
                                        <p:tgtEl>
                                          <p:spTgt spid="1048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75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7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75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75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75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7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75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8" grpId="0" bldLvl="0" animBg="1" autoUpdateAnimBg="0"/>
      <p:bldP spid="1048588" grpId="1" bldLvl="0" animBg="1" autoUpdateAnimBg="0"/>
      <p:bldP spid="1048589" grpId="0" bldLvl="0" animBg="1" autoUpdateAnimBg="0"/>
      <p:bldP spid="1048589" grpId="1" bldLvl="0" animBg="1" autoUpdateAnimBg="0"/>
      <p:bldP spid="1048590" grpId="0" bldLvl="0" animBg="1" autoUpdateAnimBg="0"/>
      <p:bldP spid="1048590" grpId="1" bldLvl="0" animBg="1" autoUpdateAnimBg="0"/>
      <p:bldP spid="1048591" grpId="0" bldLvl="0" animBg="1" autoUpdateAnimBg="0"/>
      <p:bldP spid="1048591" grpId="1" bldLvl="0" animBg="1" autoUpdateAnimBg="0"/>
      <p:bldP spid="1048606" grpId="0" bldLvl="0" autoUpdateAnimBg="0"/>
      <p:bldP spid="1048608" grpId="0" bldLvl="0" animBg="1" autoUpdateAnimBg="0"/>
      <p:bldP spid="1048609" grpId="0" bldLvl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矩形 50"/>
          <p:cNvSpPr>
            <a:spLocks noChangeArrowheads="1"/>
          </p:cNvSpPr>
          <p:nvPr/>
        </p:nvSpPr>
        <p:spPr bwMode="auto">
          <a:xfrm>
            <a:off x="1358900" y="3762375"/>
            <a:ext cx="3009900" cy="5835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3200">
                <a:solidFill>
                  <a:schemeClr val="bg1"/>
                </a:solidFill>
                <a:sym typeface="方正兰亭黑_GBK" panose="02000000000000000000" pitchFamily="2" charset="-122"/>
              </a:rPr>
              <a:t>专注专业 </a:t>
            </a:r>
            <a:endParaRPr lang="zh-CN" altLang="en-US" sz="3200">
              <a:solidFill>
                <a:schemeClr val="bg1"/>
              </a:solidFill>
              <a:latin typeface="Arial" panose="02080604020202020204" charset="0"/>
              <a:ea typeface="宋体" pitchFamily="2" charset="-122"/>
              <a:sym typeface="方正兰亭黑_GBK" panose="02000000000000000000" pitchFamily="2" charset="-122"/>
            </a:endParaRPr>
          </a:p>
        </p:txBody>
      </p:sp>
      <p:sp>
        <p:nvSpPr>
          <p:cNvPr id="1048790" name="矩形 59"/>
          <p:cNvSpPr>
            <a:spLocks noChangeArrowheads="1"/>
          </p:cNvSpPr>
          <p:nvPr/>
        </p:nvSpPr>
        <p:spPr bwMode="auto">
          <a:xfrm>
            <a:off x="4591050" y="3762375"/>
            <a:ext cx="3009900" cy="5835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3200">
                <a:solidFill>
                  <a:schemeClr val="bg1"/>
                </a:solidFill>
                <a:sym typeface="方正兰亭黑_GBK" panose="02000000000000000000" pitchFamily="2" charset="-122"/>
              </a:rPr>
              <a:t>精诚协作</a:t>
            </a:r>
            <a:endParaRPr lang="zh-CN" altLang="en-US" sz="3200">
              <a:solidFill>
                <a:schemeClr val="bg1"/>
              </a:solidFill>
              <a:sym typeface="Arial" panose="02080604020202020204" charset="0"/>
            </a:endParaRPr>
          </a:p>
        </p:txBody>
      </p:sp>
      <p:sp>
        <p:nvSpPr>
          <p:cNvPr id="1048791" name="矩形 62"/>
          <p:cNvSpPr>
            <a:spLocks noChangeArrowheads="1"/>
          </p:cNvSpPr>
          <p:nvPr/>
        </p:nvSpPr>
        <p:spPr bwMode="auto">
          <a:xfrm>
            <a:off x="7916545" y="3735705"/>
            <a:ext cx="3009900" cy="5835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3200">
                <a:solidFill>
                  <a:schemeClr val="bg1"/>
                </a:solidFill>
                <a:sym typeface="方正兰亭黑_GBK" panose="02000000000000000000" pitchFamily="2" charset="-122"/>
              </a:rPr>
              <a:t>开放成长</a:t>
            </a:r>
            <a:endParaRPr lang="zh-CN" altLang="en-US" sz="3200">
              <a:solidFill>
                <a:schemeClr val="bg1"/>
              </a:solidFill>
              <a:sym typeface="Arial" panose="02080604020202020204" charset="0"/>
            </a:endParaRPr>
          </a:p>
        </p:txBody>
      </p:sp>
      <p:sp>
        <p:nvSpPr>
          <p:cNvPr id="1048794" name="矩形 3"/>
          <p:cNvSpPr>
            <a:spLocks noChangeArrowheads="1"/>
          </p:cNvSpPr>
          <p:nvPr/>
        </p:nvSpPr>
        <p:spPr bwMode="auto">
          <a:xfrm>
            <a:off x="4624388" y="563563"/>
            <a:ext cx="2223770" cy="705485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4000" b="1">
                <a:solidFill>
                  <a:schemeClr val="bg1"/>
                </a:solidFill>
                <a:latin typeface="Arial" panose="02080604020202020204" charset="0"/>
                <a:sym typeface="Arial" panose="02080604020202020204" charset="0"/>
              </a:rPr>
              <a:t>企业理念</a:t>
            </a:r>
            <a:endParaRPr lang="zh-CN" altLang="en-US" sz="4000" b="1">
              <a:solidFill>
                <a:schemeClr val="bg1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sp>
        <p:nvSpPr>
          <p:cNvPr id="1048795" name="文本框 37"/>
          <p:cNvSpPr>
            <a:spLocks noChangeArrowheads="1"/>
          </p:cNvSpPr>
          <p:nvPr/>
        </p:nvSpPr>
        <p:spPr bwMode="auto">
          <a:xfrm>
            <a:off x="6702425" y="809625"/>
            <a:ext cx="2308225" cy="338138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rPr>
              <a:t>Company Philosophy</a:t>
            </a:r>
            <a:endParaRPr lang="zh-CN" altLang="en-US" sz="1600">
              <a:solidFill>
                <a:schemeClr val="bg1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grpSp>
        <p:nvGrpSpPr>
          <p:cNvPr id="98" name="Group 12"/>
          <p:cNvGrpSpPr/>
          <p:nvPr/>
        </p:nvGrpSpPr>
        <p:grpSpPr bwMode="auto">
          <a:xfrm>
            <a:off x="3840798" y="688975"/>
            <a:ext cx="263525" cy="393700"/>
            <a:chOff x="0" y="0"/>
            <a:chExt cx="213756" cy="427512"/>
          </a:xfrm>
        </p:grpSpPr>
        <p:sp>
          <p:nvSpPr>
            <p:cNvPr id="1048796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97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99" name="Group 15"/>
          <p:cNvGrpSpPr/>
          <p:nvPr/>
        </p:nvGrpSpPr>
        <p:grpSpPr bwMode="auto">
          <a:xfrm>
            <a:off x="4909185" y="2729548"/>
            <a:ext cx="2298700" cy="2289175"/>
            <a:chOff x="0" y="0"/>
            <a:chExt cx="2882188" cy="2872143"/>
          </a:xfrm>
        </p:grpSpPr>
        <p:sp>
          <p:nvSpPr>
            <p:cNvPr id="1048798" name="新月形 41"/>
            <p:cNvSpPr>
              <a:spLocks noChangeArrowheads="1"/>
            </p:cNvSpPr>
            <p:nvPr/>
          </p:nvSpPr>
          <p:spPr bwMode="auto">
            <a:xfrm rot="-848703">
              <a:off x="0" y="201607"/>
              <a:ext cx="1331655" cy="2663312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48799" name="新月形 42"/>
            <p:cNvSpPr>
              <a:spLocks noChangeArrowheads="1"/>
            </p:cNvSpPr>
            <p:nvPr/>
          </p:nvSpPr>
          <p:spPr bwMode="auto">
            <a:xfrm rot="4551297">
              <a:off x="681990" y="-665827"/>
              <a:ext cx="1331655" cy="2663310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48800" name="新月形 43"/>
            <p:cNvSpPr>
              <a:spLocks noChangeArrowheads="1"/>
            </p:cNvSpPr>
            <p:nvPr/>
          </p:nvSpPr>
          <p:spPr bwMode="auto">
            <a:xfrm rot="9951297">
              <a:off x="1550533" y="16873"/>
              <a:ext cx="1331655" cy="2663311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48801" name="新月形 44"/>
            <p:cNvSpPr>
              <a:spLocks noChangeArrowheads="1"/>
            </p:cNvSpPr>
            <p:nvPr/>
          </p:nvSpPr>
          <p:spPr bwMode="auto">
            <a:xfrm rot="-6248703">
              <a:off x="879961" y="874660"/>
              <a:ext cx="1331655" cy="2663310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100" name="Group 20"/>
          <p:cNvGrpSpPr/>
          <p:nvPr/>
        </p:nvGrpSpPr>
        <p:grpSpPr bwMode="auto">
          <a:xfrm>
            <a:off x="1736725" y="2814638"/>
            <a:ext cx="2297113" cy="2289175"/>
            <a:chOff x="0" y="0"/>
            <a:chExt cx="2882188" cy="2872143"/>
          </a:xfrm>
        </p:grpSpPr>
        <p:sp>
          <p:nvSpPr>
            <p:cNvPr id="1048802" name="新月形 46"/>
            <p:cNvSpPr>
              <a:spLocks noChangeArrowheads="1"/>
            </p:cNvSpPr>
            <p:nvPr/>
          </p:nvSpPr>
          <p:spPr bwMode="auto">
            <a:xfrm rot="-848703">
              <a:off x="0" y="201607"/>
              <a:ext cx="1331655" cy="2663312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48803" name="新月形 47"/>
            <p:cNvSpPr>
              <a:spLocks noChangeArrowheads="1"/>
            </p:cNvSpPr>
            <p:nvPr/>
          </p:nvSpPr>
          <p:spPr bwMode="auto">
            <a:xfrm rot="4551297">
              <a:off x="681990" y="-665827"/>
              <a:ext cx="1331655" cy="2663310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48804" name="新月形 48"/>
            <p:cNvSpPr>
              <a:spLocks noChangeArrowheads="1"/>
            </p:cNvSpPr>
            <p:nvPr/>
          </p:nvSpPr>
          <p:spPr bwMode="auto">
            <a:xfrm rot="9951297">
              <a:off x="1550533" y="16873"/>
              <a:ext cx="1331655" cy="2663311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48805" name="新月形 49"/>
            <p:cNvSpPr>
              <a:spLocks noChangeArrowheads="1"/>
            </p:cNvSpPr>
            <p:nvPr/>
          </p:nvSpPr>
          <p:spPr bwMode="auto">
            <a:xfrm rot="-6248703">
              <a:off x="879961" y="874660"/>
              <a:ext cx="1331655" cy="2663310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101" name="Group 25"/>
          <p:cNvGrpSpPr/>
          <p:nvPr/>
        </p:nvGrpSpPr>
        <p:grpSpPr bwMode="auto">
          <a:xfrm>
            <a:off x="8159750" y="2814638"/>
            <a:ext cx="2298700" cy="2289175"/>
            <a:chOff x="0" y="0"/>
            <a:chExt cx="2882188" cy="2872143"/>
          </a:xfrm>
        </p:grpSpPr>
        <p:sp>
          <p:nvSpPr>
            <p:cNvPr id="1048806" name="新月形 51"/>
            <p:cNvSpPr>
              <a:spLocks noChangeArrowheads="1"/>
            </p:cNvSpPr>
            <p:nvPr/>
          </p:nvSpPr>
          <p:spPr bwMode="auto">
            <a:xfrm rot="-848703">
              <a:off x="0" y="201607"/>
              <a:ext cx="1331655" cy="2663312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48807" name="新月形 52"/>
            <p:cNvSpPr>
              <a:spLocks noChangeArrowheads="1"/>
            </p:cNvSpPr>
            <p:nvPr/>
          </p:nvSpPr>
          <p:spPr bwMode="auto">
            <a:xfrm rot="4551297">
              <a:off x="681990" y="-665827"/>
              <a:ext cx="1331655" cy="2663310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48808" name="新月形 53"/>
            <p:cNvSpPr>
              <a:spLocks noChangeArrowheads="1"/>
            </p:cNvSpPr>
            <p:nvPr/>
          </p:nvSpPr>
          <p:spPr bwMode="auto">
            <a:xfrm rot="9951297">
              <a:off x="1550533" y="16873"/>
              <a:ext cx="1331655" cy="2663311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48809" name="新月形 54"/>
            <p:cNvSpPr>
              <a:spLocks noChangeArrowheads="1"/>
            </p:cNvSpPr>
            <p:nvPr/>
          </p:nvSpPr>
          <p:spPr bwMode="auto">
            <a:xfrm rot="-6248703">
              <a:off x="879961" y="874660"/>
              <a:ext cx="1331655" cy="2663310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itchFamily="2" charset="-122"/>
                <a:sym typeface="宋体" pitchFamily="2" charset="-122"/>
              </a:endParaRPr>
            </a:p>
          </p:txBody>
        </p:sp>
      </p:grpSp>
    </p:spTree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04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04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750"/>
                                        <p:tgtEl>
                                          <p:spTgt spid="10487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48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48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750"/>
                                        <p:tgtEl>
                                          <p:spTgt spid="10487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48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048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750"/>
                                        <p:tgtEl>
                                          <p:spTgt spid="10487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048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048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88" grpId="0" bldLvl="0" autoUpdateAnimBg="0"/>
      <p:bldP spid="1048790" grpId="0" bldLvl="0" autoUpdateAnimBg="0"/>
      <p:bldP spid="1048791" grpId="0" bldLvl="0" autoUpdateAnimBg="0"/>
      <p:bldP spid="1048794" grpId="0" bldLvl="0" autoUpdateAnimBg="0"/>
      <p:bldP spid="1048795" grpId="0" bldLvl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80604020202020204" charset="0"/>
                <a:sym typeface="Arial" panose="02080604020202020204" charset="0"/>
              </a:rPr>
              <a:t>战略合作伙伴</a:t>
            </a:r>
            <a:endParaRPr lang="zh-CN" altLang="en-US" sz="3200">
              <a:solidFill>
                <a:schemeClr val="bg1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sp>
        <p:nvSpPr>
          <p:cNvPr id="1048811" name="文本框 37"/>
          <p:cNvSpPr>
            <a:spLocks noChangeArrowheads="1"/>
          </p:cNvSpPr>
          <p:nvPr/>
        </p:nvSpPr>
        <p:spPr bwMode="auto">
          <a:xfrm>
            <a:off x="7124700" y="809625"/>
            <a:ext cx="2308225" cy="338138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rPr>
              <a:t>Strategic partner</a:t>
            </a:r>
            <a:endParaRPr lang="zh-CN" altLang="en-US" sz="1600">
              <a:solidFill>
                <a:schemeClr val="bg1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grpSp>
        <p:nvGrpSpPr>
          <p:cNvPr id="103" name="Group 11"/>
          <p:cNvGrpSpPr/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1048812" name="直接连接符 27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813" name="直接连接符 28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048814" name="Rectangle 3"/>
          <p:cNvSpPr>
            <a:spLocks noChangeArrowheads="1"/>
          </p:cNvSpPr>
          <p:nvPr/>
        </p:nvSpPr>
        <p:spPr bwMode="auto">
          <a:xfrm>
            <a:off x="-9525" y="3525838"/>
            <a:ext cx="2501900" cy="2133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1048815" name="Rectangle 4"/>
          <p:cNvSpPr>
            <a:spLocks noChangeArrowheads="1"/>
          </p:cNvSpPr>
          <p:nvPr/>
        </p:nvSpPr>
        <p:spPr bwMode="auto">
          <a:xfrm>
            <a:off x="2490788" y="1397000"/>
            <a:ext cx="2389187" cy="2133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1048816" name="Rectangle 7"/>
          <p:cNvSpPr>
            <a:spLocks noChangeArrowheads="1"/>
          </p:cNvSpPr>
          <p:nvPr/>
        </p:nvSpPr>
        <p:spPr bwMode="auto">
          <a:xfrm>
            <a:off x="4879975" y="3525838"/>
            <a:ext cx="2390775" cy="2133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1048817" name="Rectangle 8"/>
          <p:cNvSpPr>
            <a:spLocks noChangeArrowheads="1"/>
          </p:cNvSpPr>
          <p:nvPr/>
        </p:nvSpPr>
        <p:spPr bwMode="auto">
          <a:xfrm>
            <a:off x="7270750" y="1397000"/>
            <a:ext cx="2389188" cy="2133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1048818" name="Rectangle 11"/>
          <p:cNvSpPr>
            <a:spLocks noChangeArrowheads="1"/>
          </p:cNvSpPr>
          <p:nvPr/>
        </p:nvSpPr>
        <p:spPr bwMode="auto">
          <a:xfrm>
            <a:off x="9659938" y="3521075"/>
            <a:ext cx="2554287" cy="2133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1048819" name="矩形 85"/>
          <p:cNvSpPr>
            <a:spLocks noChangeArrowheads="1"/>
          </p:cNvSpPr>
          <p:nvPr/>
        </p:nvSpPr>
        <p:spPr bwMode="auto">
          <a:xfrm>
            <a:off x="111125" y="3844925"/>
            <a:ext cx="3097213" cy="421640"/>
          </a:xfrm>
          <a:prstGeom prst="rect">
            <a:avLst/>
          </a:prstGeom>
          <a:noFill/>
          <a:ln>
            <a:noFill/>
          </a:ln>
        </p:spPr>
        <p:txBody>
          <a:bodyPr lIns="115208" tIns="57603" rIns="115208" bIns="57603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2000">
                <a:solidFill>
                  <a:srgbClr val="3F3F3F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rPr>
              <a:t>阿里巴巴</a:t>
            </a:r>
            <a:endParaRPr lang="zh-CN" altLang="en-US" sz="2000">
              <a:solidFill>
                <a:srgbClr val="3F3F3F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sp>
        <p:nvSpPr>
          <p:cNvPr id="1048820" name="文本框 13"/>
          <p:cNvSpPr>
            <a:spLocks noChangeArrowheads="1"/>
          </p:cNvSpPr>
          <p:nvPr/>
        </p:nvSpPr>
        <p:spPr bwMode="auto">
          <a:xfrm>
            <a:off x="123825" y="4264025"/>
            <a:ext cx="2225675" cy="1049020"/>
          </a:xfrm>
          <a:prstGeom prst="rect">
            <a:avLst/>
          </a:prstGeom>
          <a:noFill/>
          <a:ln>
            <a:noFill/>
          </a:ln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anose="02000000000000000000" pitchFamily="2" charset="-122"/>
              </a:rPr>
              <a:t>阿里巴巴集团经营多项业务，另外也从关联公司的业务和服务中取得经营商业生态系统上的支援</a:t>
            </a:r>
            <a:endParaRPr lang="zh-CN" altLang="en-US" sz="1300">
              <a:solidFill>
                <a:srgbClr val="3F3F3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821" name="矩形 85"/>
          <p:cNvSpPr>
            <a:spLocks noChangeArrowheads="1"/>
          </p:cNvSpPr>
          <p:nvPr/>
        </p:nvSpPr>
        <p:spPr bwMode="auto">
          <a:xfrm>
            <a:off x="2576513" y="1527175"/>
            <a:ext cx="3097212" cy="421640"/>
          </a:xfrm>
          <a:prstGeom prst="rect">
            <a:avLst/>
          </a:prstGeom>
          <a:noFill/>
          <a:ln>
            <a:noFill/>
          </a:ln>
        </p:spPr>
        <p:txBody>
          <a:bodyPr lIns="115208" tIns="57603" rIns="115208" bIns="57603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2000">
                <a:solidFill>
                  <a:srgbClr val="3F3F3F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rPr>
              <a:t>百度</a:t>
            </a:r>
            <a:endParaRPr lang="zh-CN" altLang="en-US" sz="2000">
              <a:solidFill>
                <a:srgbClr val="3F3F3F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sp>
        <p:nvSpPr>
          <p:cNvPr id="1048822" name="文本框 13"/>
          <p:cNvSpPr>
            <a:spLocks noChangeArrowheads="1"/>
          </p:cNvSpPr>
          <p:nvPr/>
        </p:nvSpPr>
        <p:spPr bwMode="auto">
          <a:xfrm>
            <a:off x="2589213" y="1946275"/>
            <a:ext cx="2225675" cy="569595"/>
          </a:xfrm>
          <a:prstGeom prst="rect">
            <a:avLst/>
          </a:prstGeom>
          <a:noFill/>
          <a:ln>
            <a:noFill/>
          </a:ln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anose="02000000000000000000" pitchFamily="2" charset="-122"/>
              </a:rPr>
              <a:t>全球最大的中文搜索引擎、最大的中文网站</a:t>
            </a:r>
            <a:endParaRPr lang="zh-CN" altLang="en-US" sz="1300">
              <a:solidFill>
                <a:srgbClr val="3F3F3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823" name="矩形 85"/>
          <p:cNvSpPr>
            <a:spLocks noChangeArrowheads="1"/>
          </p:cNvSpPr>
          <p:nvPr/>
        </p:nvSpPr>
        <p:spPr bwMode="auto">
          <a:xfrm>
            <a:off x="4987925" y="3844925"/>
            <a:ext cx="3097213" cy="421640"/>
          </a:xfrm>
          <a:prstGeom prst="rect">
            <a:avLst/>
          </a:prstGeom>
          <a:noFill/>
          <a:ln>
            <a:noFill/>
          </a:ln>
        </p:spPr>
        <p:txBody>
          <a:bodyPr lIns="115208" tIns="57603" rIns="115208" bIns="57603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2000">
                <a:solidFill>
                  <a:srgbClr val="3F3F3F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rPr>
              <a:t>思科</a:t>
            </a:r>
            <a:endParaRPr lang="zh-CN" altLang="en-US" sz="2000">
              <a:solidFill>
                <a:srgbClr val="3F3F3F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sp>
        <p:nvSpPr>
          <p:cNvPr id="1048824" name="文本框 13"/>
          <p:cNvSpPr>
            <a:spLocks noChangeArrowheads="1"/>
          </p:cNvSpPr>
          <p:nvPr/>
        </p:nvSpPr>
        <p:spPr bwMode="auto">
          <a:xfrm>
            <a:off x="5000625" y="4264025"/>
            <a:ext cx="2225675" cy="569595"/>
          </a:xfrm>
          <a:prstGeom prst="rect">
            <a:avLst/>
          </a:prstGeom>
          <a:noFill/>
          <a:ln>
            <a:noFill/>
          </a:ln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anose="02000000000000000000" pitchFamily="2" charset="-122"/>
              </a:rPr>
              <a:t>全球领先的网络解决方案供应商</a:t>
            </a:r>
            <a:endParaRPr lang="zh-CN" altLang="en-US" sz="1300">
              <a:solidFill>
                <a:srgbClr val="3F3F3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825" name="矩形 85"/>
          <p:cNvSpPr>
            <a:spLocks noChangeArrowheads="1"/>
          </p:cNvSpPr>
          <p:nvPr/>
        </p:nvSpPr>
        <p:spPr bwMode="auto">
          <a:xfrm>
            <a:off x="9867900" y="3844925"/>
            <a:ext cx="3098800" cy="421640"/>
          </a:xfrm>
          <a:prstGeom prst="rect">
            <a:avLst/>
          </a:prstGeom>
          <a:noFill/>
          <a:ln>
            <a:noFill/>
          </a:ln>
        </p:spPr>
        <p:txBody>
          <a:bodyPr lIns="115208" tIns="57603" rIns="115208" bIns="57603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2000">
                <a:solidFill>
                  <a:srgbClr val="3F3F3F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rPr>
              <a:t>英特尔</a:t>
            </a:r>
            <a:endParaRPr lang="zh-CN" altLang="en-US" sz="2000">
              <a:solidFill>
                <a:srgbClr val="3F3F3F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sp>
        <p:nvSpPr>
          <p:cNvPr id="1048826" name="文本框 13"/>
          <p:cNvSpPr>
            <a:spLocks noChangeArrowheads="1"/>
          </p:cNvSpPr>
          <p:nvPr/>
        </p:nvSpPr>
        <p:spPr bwMode="auto">
          <a:xfrm>
            <a:off x="9882188" y="4264025"/>
            <a:ext cx="2225675" cy="569595"/>
          </a:xfrm>
          <a:prstGeom prst="rect">
            <a:avLst/>
          </a:prstGeom>
          <a:noFill/>
          <a:ln>
            <a:noFill/>
          </a:ln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anose="02000000000000000000" pitchFamily="2" charset="-122"/>
              </a:rPr>
              <a:t>全球最大的个人计算机零件和CPU制造商</a:t>
            </a:r>
            <a:endParaRPr lang="zh-CN" altLang="en-US" sz="1300">
              <a:solidFill>
                <a:srgbClr val="3F3F3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827" name="矩形 85"/>
          <p:cNvSpPr>
            <a:spLocks noChangeArrowheads="1"/>
          </p:cNvSpPr>
          <p:nvPr/>
        </p:nvSpPr>
        <p:spPr bwMode="auto">
          <a:xfrm>
            <a:off x="7370763" y="1527175"/>
            <a:ext cx="3097212" cy="421640"/>
          </a:xfrm>
          <a:prstGeom prst="rect">
            <a:avLst/>
          </a:prstGeom>
          <a:noFill/>
          <a:ln>
            <a:noFill/>
          </a:ln>
        </p:spPr>
        <p:txBody>
          <a:bodyPr lIns="115208" tIns="57603" rIns="115208" bIns="57603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2000">
                <a:solidFill>
                  <a:srgbClr val="3F3F3F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rPr>
              <a:t>华为</a:t>
            </a:r>
            <a:endParaRPr lang="zh-CN" altLang="en-US" sz="2000">
              <a:solidFill>
                <a:srgbClr val="3F3F3F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sp>
        <p:nvSpPr>
          <p:cNvPr id="1048828" name="文本框 13"/>
          <p:cNvSpPr>
            <a:spLocks noChangeArrowheads="1"/>
          </p:cNvSpPr>
          <p:nvPr/>
        </p:nvSpPr>
        <p:spPr bwMode="auto">
          <a:xfrm>
            <a:off x="7385050" y="1946275"/>
            <a:ext cx="2225675" cy="569595"/>
          </a:xfrm>
          <a:prstGeom prst="rect">
            <a:avLst/>
          </a:prstGeom>
          <a:noFill/>
          <a:ln>
            <a:noFill/>
          </a:ln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anose="02000000000000000000" pitchFamily="2" charset="-122"/>
              </a:rPr>
              <a:t>全球领先的信息与通信技术（ICT）解决方案供应商</a:t>
            </a:r>
            <a:endParaRPr lang="zh-CN" altLang="en-US" sz="1300">
              <a:solidFill>
                <a:srgbClr val="3F3F3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829" name="等腰三角形 15"/>
          <p:cNvSpPr>
            <a:spLocks noChangeArrowheads="1"/>
          </p:cNvSpPr>
          <p:nvPr/>
        </p:nvSpPr>
        <p:spPr bwMode="auto">
          <a:xfrm flipV="1">
            <a:off x="1136650" y="3660775"/>
            <a:ext cx="206375" cy="138113"/>
          </a:xfrm>
          <a:prstGeom prst="triangle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830" name="等腰三角形 15"/>
          <p:cNvSpPr>
            <a:spLocks noChangeArrowheads="1"/>
          </p:cNvSpPr>
          <p:nvPr/>
        </p:nvSpPr>
        <p:spPr bwMode="auto">
          <a:xfrm rot="10800000" flipV="1">
            <a:off x="3582988" y="3222625"/>
            <a:ext cx="206375" cy="138113"/>
          </a:xfrm>
          <a:prstGeom prst="triangle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831" name="等腰三角形 15"/>
          <p:cNvSpPr>
            <a:spLocks noChangeArrowheads="1"/>
          </p:cNvSpPr>
          <p:nvPr/>
        </p:nvSpPr>
        <p:spPr bwMode="auto">
          <a:xfrm flipV="1">
            <a:off x="5972175" y="3660775"/>
            <a:ext cx="206375" cy="138113"/>
          </a:xfrm>
          <a:prstGeom prst="triangle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832" name="等腰三角形 15"/>
          <p:cNvSpPr>
            <a:spLocks noChangeArrowheads="1"/>
          </p:cNvSpPr>
          <p:nvPr/>
        </p:nvSpPr>
        <p:spPr bwMode="auto">
          <a:xfrm rot="10800000" flipV="1">
            <a:off x="8361363" y="3222625"/>
            <a:ext cx="207962" cy="138113"/>
          </a:xfrm>
          <a:prstGeom prst="triangle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833" name="等腰三角形 15"/>
          <p:cNvSpPr>
            <a:spLocks noChangeArrowheads="1"/>
          </p:cNvSpPr>
          <p:nvPr/>
        </p:nvSpPr>
        <p:spPr bwMode="auto">
          <a:xfrm flipV="1">
            <a:off x="10833100" y="3660775"/>
            <a:ext cx="207963" cy="138113"/>
          </a:xfrm>
          <a:prstGeom prst="triangle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pic>
        <p:nvPicPr>
          <p:cNvPr id="2097158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1412240"/>
            <a:ext cx="2552065" cy="2087880"/>
          </a:xfrm>
          <a:prstGeom prst="rect">
            <a:avLst/>
          </a:prstGeom>
        </p:spPr>
      </p:pic>
      <p:pic>
        <p:nvPicPr>
          <p:cNvPr id="2097159" name="图片 10" descr="百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75" y="3530600"/>
            <a:ext cx="2388235" cy="2133600"/>
          </a:xfrm>
          <a:prstGeom prst="rect">
            <a:avLst/>
          </a:prstGeom>
        </p:spPr>
      </p:pic>
      <p:pic>
        <p:nvPicPr>
          <p:cNvPr id="2097160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10" y="1397635"/>
            <a:ext cx="2391410" cy="2117725"/>
          </a:xfrm>
          <a:prstGeom prst="rect">
            <a:avLst/>
          </a:prstGeom>
        </p:spPr>
      </p:pic>
      <p:pic>
        <p:nvPicPr>
          <p:cNvPr id="2097161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020" y="3515360"/>
            <a:ext cx="2388235" cy="2148840"/>
          </a:xfrm>
          <a:prstGeom prst="rect">
            <a:avLst/>
          </a:prstGeom>
        </p:spPr>
      </p:pic>
      <p:pic>
        <p:nvPicPr>
          <p:cNvPr id="2097162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090" y="1397000"/>
            <a:ext cx="2604135" cy="209486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048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048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48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48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250"/>
                                        <p:tgtEl>
                                          <p:spTgt spid="1048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31" dur="500" tmFilter="0, 0; .2, .5; .8, .5; 1, 0"/>
                                        <p:tgtEl>
                                          <p:spTgt spid="10488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0488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1048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750"/>
                                        <p:tgtEl>
                                          <p:spTgt spid="1048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48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48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250"/>
                                        <p:tgtEl>
                                          <p:spTgt spid="1048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55" dur="500" tmFilter="0, 0; .2, .5; .8, .5; 1, 0"/>
                                        <p:tgtEl>
                                          <p:spTgt spid="10488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0488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7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1048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750"/>
                                        <p:tgtEl>
                                          <p:spTgt spid="1048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250"/>
                            </p:stCondLst>
                            <p:childTnLst>
                              <p:par>
                                <p:cTn id="6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75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48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48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250"/>
                                        <p:tgtEl>
                                          <p:spTgt spid="1048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79" dur="500" tmFilter="0, 0; .2, .5; .8, .5; 1, 0"/>
                                        <p:tgtEl>
                                          <p:spTgt spid="10488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0488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4" dur="500"/>
                                        <p:tgtEl>
                                          <p:spTgt spid="1048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7" dur="750"/>
                                        <p:tgtEl>
                                          <p:spTgt spid="1048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48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48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1" dur="250"/>
                                        <p:tgtEl>
                                          <p:spTgt spid="1048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103" dur="500" tmFilter="0, 0; .2, .5; .8, .5; 1, 0"/>
                                        <p:tgtEl>
                                          <p:spTgt spid="10488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250" autoRev="1" fill="hold"/>
                                        <p:tgtEl>
                                          <p:spTgt spid="10488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8" dur="500"/>
                                        <p:tgtEl>
                                          <p:spTgt spid="1048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1" dur="750"/>
                                        <p:tgtEl>
                                          <p:spTgt spid="1048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048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048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5" dur="250"/>
                                        <p:tgtEl>
                                          <p:spTgt spid="1048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127" dur="500" tmFilter="0, 0; .2, .5; .8, .5; 1, 0"/>
                                        <p:tgtEl>
                                          <p:spTgt spid="10488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250" autoRev="1" fill="hold"/>
                                        <p:tgtEl>
                                          <p:spTgt spid="10488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2" dur="500"/>
                                        <p:tgtEl>
                                          <p:spTgt spid="1048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5" dur="750"/>
                                        <p:tgtEl>
                                          <p:spTgt spid="1048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10" grpId="0" bldLvl="0" autoUpdateAnimBg="0"/>
      <p:bldP spid="1048811" grpId="0" bldLvl="0" autoUpdateAnimBg="0"/>
      <p:bldP spid="1048814" grpId="0" bldLvl="0" animBg="1" autoUpdateAnimBg="0"/>
      <p:bldP spid="1048815" grpId="0" bldLvl="0" animBg="1" autoUpdateAnimBg="0"/>
      <p:bldP spid="1048816" grpId="0" bldLvl="0" animBg="1" autoUpdateAnimBg="0"/>
      <p:bldP spid="1048817" grpId="0" bldLvl="0" animBg="1" autoUpdateAnimBg="0"/>
      <p:bldP spid="1048818" grpId="0" bldLvl="0" animBg="1" autoUpdateAnimBg="0"/>
      <p:bldP spid="1048819" grpId="0" bldLvl="0" autoUpdateAnimBg="0"/>
      <p:bldP spid="1048820" grpId="0" bldLvl="0" autoUpdateAnimBg="0"/>
      <p:bldP spid="1048821" grpId="0" bldLvl="0" autoUpdateAnimBg="0"/>
      <p:bldP spid="1048822" grpId="0" bldLvl="0" autoUpdateAnimBg="0"/>
      <p:bldP spid="1048823" grpId="0" bldLvl="0" autoUpdateAnimBg="0"/>
      <p:bldP spid="1048824" grpId="0" bldLvl="0" autoUpdateAnimBg="0"/>
      <p:bldP spid="1048825" grpId="0" bldLvl="0" autoUpdateAnimBg="0"/>
      <p:bldP spid="1048826" grpId="0" bldLvl="0" autoUpdateAnimBg="0"/>
      <p:bldP spid="1048827" grpId="0" bldLvl="0" autoUpdateAnimBg="0"/>
      <p:bldP spid="1048828" grpId="0" bldLvl="0" autoUpdateAnimBg="0"/>
      <p:bldP spid="1048829" grpId="0" bldLvl="0" animBg="1" autoUpdateAnimBg="0"/>
      <p:bldP spid="1048829" grpId="1" bldLvl="0" animBg="1" autoUpdateAnimBg="0"/>
      <p:bldP spid="1048830" grpId="0" bldLvl="0" animBg="1" autoUpdateAnimBg="0"/>
      <p:bldP spid="1048830" grpId="1" bldLvl="0" animBg="1" autoUpdateAnimBg="0"/>
      <p:bldP spid="1048831" grpId="0" bldLvl="0" animBg="1" autoUpdateAnimBg="0"/>
      <p:bldP spid="1048831" grpId="1" bldLvl="0" animBg="1" autoUpdateAnimBg="0"/>
      <p:bldP spid="1048832" grpId="0" bldLvl="0" animBg="1" autoUpdateAnimBg="0"/>
      <p:bldP spid="1048832" grpId="1" bldLvl="0" animBg="1" autoUpdateAnimBg="0"/>
      <p:bldP spid="1048833" grpId="0" bldLvl="0" animBg="1" autoUpdateAnimBg="0"/>
      <p:bldP spid="1048833" grpId="1" bldLvl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0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2575"/>
          </a:xfrm>
          <a:prstGeom prst="rect">
            <a:avLst/>
          </a:prstGeom>
          <a:noFill/>
          <a:ln>
            <a:noFill/>
          </a:ln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 </a:t>
            </a:r>
            <a:endParaRPr lang="zh-CN" altLang="zh-CN" sz="1400" b="1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</p:txBody>
      </p:sp>
      <p:sp>
        <p:nvSpPr>
          <p:cNvPr id="1048851" name="任意多边形 45"/>
          <p:cNvSpPr>
            <a:spLocks noChangeArrowheads="1"/>
          </p:cNvSpPr>
          <p:nvPr/>
        </p:nvSpPr>
        <p:spPr bwMode="auto">
          <a:xfrm>
            <a:off x="-10160" y="3434715"/>
            <a:ext cx="12192000" cy="3429000"/>
          </a:xfrm>
          <a:custGeom>
            <a:avLst/>
            <a:gdLst>
              <a:gd name="T0" fmla="*/ 0 w 12192000"/>
              <a:gd name="T1" fmla="*/ 0 h 3429000"/>
              <a:gd name="T2" fmla="*/ 1082370 w 12192000"/>
              <a:gd name="T3" fmla="*/ 0 h 3429000"/>
              <a:gd name="T4" fmla="*/ 1128200 w 12192000"/>
              <a:gd name="T5" fmla="*/ 50476 h 3429000"/>
              <a:gd name="T6" fmla="*/ 1874309 w 12192000"/>
              <a:gd name="T7" fmla="*/ 359835 h 3429000"/>
              <a:gd name="T8" fmla="*/ 2620419 w 12192000"/>
              <a:gd name="T9" fmla="*/ 50476 h 3429000"/>
              <a:gd name="T10" fmla="*/ 2666248 w 12192000"/>
              <a:gd name="T11" fmla="*/ 0 h 3429000"/>
              <a:gd name="T12" fmla="*/ 3868167 w 12192000"/>
              <a:gd name="T13" fmla="*/ 0 h 3429000"/>
              <a:gd name="T14" fmla="*/ 3914043 w 12192000"/>
              <a:gd name="T15" fmla="*/ 50476 h 3429000"/>
              <a:gd name="T16" fmla="*/ 4660901 w 12192000"/>
              <a:gd name="T17" fmla="*/ 359835 h 3429000"/>
              <a:gd name="T18" fmla="*/ 5407759 w 12192000"/>
              <a:gd name="T19" fmla="*/ 50476 h 3429000"/>
              <a:gd name="T20" fmla="*/ 5453636 w 12192000"/>
              <a:gd name="T21" fmla="*/ 0 h 3429000"/>
              <a:gd name="T22" fmla="*/ 6655553 w 12192000"/>
              <a:gd name="T23" fmla="*/ 0 h 3429000"/>
              <a:gd name="T24" fmla="*/ 6701383 w 12192000"/>
              <a:gd name="T25" fmla="*/ 50476 h 3429000"/>
              <a:gd name="T26" fmla="*/ 7447492 w 12192000"/>
              <a:gd name="T27" fmla="*/ 359835 h 3429000"/>
              <a:gd name="T28" fmla="*/ 8193602 w 12192000"/>
              <a:gd name="T29" fmla="*/ 50476 h 3429000"/>
              <a:gd name="T30" fmla="*/ 8239431 w 12192000"/>
              <a:gd name="T31" fmla="*/ 0 h 3429000"/>
              <a:gd name="T32" fmla="*/ 9441351 w 12192000"/>
              <a:gd name="T33" fmla="*/ 0 h 3429000"/>
              <a:gd name="T34" fmla="*/ 9487227 w 12192000"/>
              <a:gd name="T35" fmla="*/ 50476 h 3429000"/>
              <a:gd name="T36" fmla="*/ 10234085 w 12192000"/>
              <a:gd name="T37" fmla="*/ 359835 h 3429000"/>
              <a:gd name="T38" fmla="*/ 10980943 w 12192000"/>
              <a:gd name="T39" fmla="*/ 50476 h 3429000"/>
              <a:gd name="T40" fmla="*/ 11026819 w 12192000"/>
              <a:gd name="T41" fmla="*/ 0 h 3429000"/>
              <a:gd name="T42" fmla="*/ 12192000 w 12192000"/>
              <a:gd name="T43" fmla="*/ 0 h 3429000"/>
              <a:gd name="T44" fmla="*/ 12192000 w 12192000"/>
              <a:gd name="T45" fmla="*/ 3429000 h 3429000"/>
              <a:gd name="T46" fmla="*/ 0 w 12192000"/>
              <a:gd name="T47" fmla="*/ 3429000 h 3429000"/>
              <a:gd name="T48" fmla="*/ 0 w 12192000"/>
              <a:gd name="T49" fmla="*/ 0 h 3429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192000"/>
              <a:gd name="T76" fmla="*/ 0 h 3429000"/>
              <a:gd name="T77" fmla="*/ 12192000 w 12192000"/>
              <a:gd name="T78" fmla="*/ 3429000 h 342900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192000" h="3429000">
                <a:moveTo>
                  <a:pt x="0" y="0"/>
                </a:moveTo>
                <a:lnTo>
                  <a:pt x="1082370" y="0"/>
                </a:lnTo>
                <a:lnTo>
                  <a:pt x="1128200" y="50476"/>
                </a:lnTo>
                <a:cubicBezTo>
                  <a:pt x="1319146" y="241614"/>
                  <a:pt x="1582935" y="359835"/>
                  <a:pt x="1874309" y="359835"/>
                </a:cubicBezTo>
                <a:cubicBezTo>
                  <a:pt x="2165683" y="359835"/>
                  <a:pt x="2429473" y="241614"/>
                  <a:pt x="2620419" y="50476"/>
                </a:cubicBezTo>
                <a:lnTo>
                  <a:pt x="2666248" y="0"/>
                </a:lnTo>
                <a:lnTo>
                  <a:pt x="3868167" y="0"/>
                </a:lnTo>
                <a:lnTo>
                  <a:pt x="3914043" y="50476"/>
                </a:lnTo>
                <a:cubicBezTo>
                  <a:pt x="4105180" y="241614"/>
                  <a:pt x="4369235" y="359835"/>
                  <a:pt x="4660901" y="359835"/>
                </a:cubicBezTo>
                <a:cubicBezTo>
                  <a:pt x="4952568" y="359835"/>
                  <a:pt x="5216622" y="241614"/>
                  <a:pt x="5407759" y="50476"/>
                </a:cubicBezTo>
                <a:lnTo>
                  <a:pt x="5453636" y="0"/>
                </a:lnTo>
                <a:lnTo>
                  <a:pt x="6655553" y="0"/>
                </a:lnTo>
                <a:lnTo>
                  <a:pt x="6701383" y="50476"/>
                </a:lnTo>
                <a:cubicBezTo>
                  <a:pt x="6892329" y="241614"/>
                  <a:pt x="7156118" y="359835"/>
                  <a:pt x="7447492" y="359835"/>
                </a:cubicBezTo>
                <a:cubicBezTo>
                  <a:pt x="7738866" y="359835"/>
                  <a:pt x="8002656" y="241614"/>
                  <a:pt x="8193602" y="50476"/>
                </a:cubicBezTo>
                <a:lnTo>
                  <a:pt x="8239431" y="0"/>
                </a:lnTo>
                <a:lnTo>
                  <a:pt x="9441351" y="0"/>
                </a:lnTo>
                <a:lnTo>
                  <a:pt x="9487227" y="50476"/>
                </a:lnTo>
                <a:cubicBezTo>
                  <a:pt x="9678364" y="241614"/>
                  <a:pt x="9942418" y="359835"/>
                  <a:pt x="10234085" y="359835"/>
                </a:cubicBezTo>
                <a:cubicBezTo>
                  <a:pt x="10525752" y="359835"/>
                  <a:pt x="10789806" y="241614"/>
                  <a:pt x="10980943" y="50476"/>
                </a:cubicBezTo>
                <a:lnTo>
                  <a:pt x="11026819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</p:spPr>
        <p:txBody>
          <a:bodyPr anchor="ctr"/>
          <a:p>
            <a:endParaRPr lang="zh-CN" altLang="en-US"/>
          </a:p>
        </p:txBody>
      </p:sp>
      <p:sp>
        <p:nvSpPr>
          <p:cNvPr id="1048852" name="等腰三角形 15"/>
          <p:cNvSpPr>
            <a:spLocks noChangeArrowheads="1"/>
          </p:cNvSpPr>
          <p:nvPr/>
        </p:nvSpPr>
        <p:spPr bwMode="auto">
          <a:xfrm flipV="1">
            <a:off x="1730375" y="4005263"/>
            <a:ext cx="287338" cy="19208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853" name="等腰三角形 26"/>
          <p:cNvSpPr>
            <a:spLocks noChangeArrowheads="1"/>
          </p:cNvSpPr>
          <p:nvPr/>
        </p:nvSpPr>
        <p:spPr bwMode="auto">
          <a:xfrm flipV="1">
            <a:off x="4516438" y="4005263"/>
            <a:ext cx="287337" cy="19208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854" name="等腰三角形 32"/>
          <p:cNvSpPr>
            <a:spLocks noChangeArrowheads="1"/>
          </p:cNvSpPr>
          <p:nvPr/>
        </p:nvSpPr>
        <p:spPr bwMode="auto">
          <a:xfrm flipV="1">
            <a:off x="7304088" y="4005263"/>
            <a:ext cx="287337" cy="19208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855" name="等腰三角形 38"/>
          <p:cNvSpPr>
            <a:spLocks noChangeArrowheads="1"/>
          </p:cNvSpPr>
          <p:nvPr/>
        </p:nvSpPr>
        <p:spPr bwMode="auto">
          <a:xfrm flipV="1">
            <a:off x="10090150" y="4005263"/>
            <a:ext cx="287338" cy="19208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856" name="Rectangle 60"/>
          <p:cNvSpPr>
            <a:spLocks noChangeArrowheads="1"/>
          </p:cNvSpPr>
          <p:nvPr/>
        </p:nvSpPr>
        <p:spPr bwMode="auto">
          <a:xfrm>
            <a:off x="868363" y="4197350"/>
            <a:ext cx="2012950" cy="46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x-none" altLang="en-US" sz="2400" b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</a:rPr>
              <a:t>张旗</a:t>
            </a:r>
            <a:endParaRPr lang="x-none" altLang="en-US" sz="2400" b="1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1048857" name="矩形 3"/>
          <p:cNvSpPr>
            <a:spLocks noChangeArrowheads="1"/>
          </p:cNvSpPr>
          <p:nvPr/>
        </p:nvSpPr>
        <p:spPr bwMode="auto">
          <a:xfrm>
            <a:off x="4028123" y="687388"/>
            <a:ext cx="2620010" cy="582295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80604020202020204" charset="0"/>
                <a:sym typeface="Arial" panose="02080604020202020204" charset="0"/>
              </a:rPr>
              <a:t>技术团队介绍</a:t>
            </a:r>
            <a:endParaRPr lang="zh-CN" altLang="en-US" sz="3200">
              <a:solidFill>
                <a:schemeClr val="bg1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grpSp>
        <p:nvGrpSpPr>
          <p:cNvPr id="107" name="Group 24"/>
          <p:cNvGrpSpPr/>
          <p:nvPr/>
        </p:nvGrpSpPr>
        <p:grpSpPr bwMode="auto">
          <a:xfrm>
            <a:off x="3606483" y="880110"/>
            <a:ext cx="263525" cy="393700"/>
            <a:chOff x="0" y="0"/>
            <a:chExt cx="213756" cy="427512"/>
          </a:xfrm>
        </p:grpSpPr>
        <p:sp>
          <p:nvSpPr>
            <p:cNvPr id="1048858" name="直接连接符 53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859" name="直接连接符 54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048860" name="文本框 37"/>
          <p:cNvSpPr>
            <a:spLocks noChangeArrowheads="1"/>
          </p:cNvSpPr>
          <p:nvPr/>
        </p:nvSpPr>
        <p:spPr bwMode="auto">
          <a:xfrm>
            <a:off x="6648450" y="809625"/>
            <a:ext cx="2308225" cy="338138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rPr>
              <a:t>Our Team</a:t>
            </a:r>
            <a:endParaRPr lang="zh-CN" altLang="en-US" sz="1600">
              <a:solidFill>
                <a:schemeClr val="bg1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sp>
        <p:nvSpPr>
          <p:cNvPr id="1048861" name="矩形 56"/>
          <p:cNvSpPr>
            <a:spLocks noChangeArrowheads="1"/>
          </p:cNvSpPr>
          <p:nvPr/>
        </p:nvSpPr>
        <p:spPr bwMode="auto">
          <a:xfrm>
            <a:off x="1326198" y="4510088"/>
            <a:ext cx="1097280" cy="3683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x-none" altLang="en-US" sz="1800">
                <a:solidFill>
                  <a:srgbClr val="D8D8D8"/>
                </a:solidFill>
              </a:rPr>
              <a:t>技术总监</a:t>
            </a:r>
            <a:endParaRPr lang="x-none" altLang="en-US" sz="1800">
              <a:solidFill>
                <a:srgbClr val="D8D8D8"/>
              </a:solidFill>
            </a:endParaRPr>
          </a:p>
        </p:txBody>
      </p:sp>
      <p:sp>
        <p:nvSpPr>
          <p:cNvPr id="1048862" name="Rectangle 60"/>
          <p:cNvSpPr>
            <a:spLocks noChangeArrowheads="1"/>
          </p:cNvSpPr>
          <p:nvPr/>
        </p:nvSpPr>
        <p:spPr bwMode="auto">
          <a:xfrm>
            <a:off x="3654425" y="4197350"/>
            <a:ext cx="2012950" cy="46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x-none" altLang="en-US" sz="2400" b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</a:rPr>
              <a:t>张永强</a:t>
            </a:r>
            <a:endParaRPr lang="x-none" altLang="en-US" sz="2400" b="1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1048863" name="矩形 64"/>
          <p:cNvSpPr>
            <a:spLocks noChangeArrowheads="1"/>
          </p:cNvSpPr>
          <p:nvPr/>
        </p:nvSpPr>
        <p:spPr bwMode="auto">
          <a:xfrm>
            <a:off x="3997960" y="4510088"/>
            <a:ext cx="1325880" cy="3683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x-none" altLang="en-US" sz="1800">
                <a:solidFill>
                  <a:srgbClr val="D8D8D8"/>
                </a:solidFill>
              </a:rPr>
              <a:t>网络工程师</a:t>
            </a:r>
            <a:endParaRPr lang="x-none" altLang="en-US" sz="1800">
              <a:solidFill>
                <a:srgbClr val="D8D8D8"/>
              </a:solidFill>
            </a:endParaRPr>
          </a:p>
        </p:txBody>
      </p:sp>
      <p:sp>
        <p:nvSpPr>
          <p:cNvPr id="1048864" name="Rectangle 60"/>
          <p:cNvSpPr>
            <a:spLocks noChangeArrowheads="1"/>
          </p:cNvSpPr>
          <p:nvPr/>
        </p:nvSpPr>
        <p:spPr bwMode="auto">
          <a:xfrm>
            <a:off x="6371908" y="4197350"/>
            <a:ext cx="2012950" cy="46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x-none" altLang="en-US" sz="2400" b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</a:rPr>
              <a:t>谢俊涛</a:t>
            </a:r>
            <a:endParaRPr lang="x-none" altLang="en-US" sz="2400" b="1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1048865" name="矩形 68"/>
          <p:cNvSpPr>
            <a:spLocks noChangeArrowheads="1"/>
          </p:cNvSpPr>
          <p:nvPr/>
        </p:nvSpPr>
        <p:spPr bwMode="auto">
          <a:xfrm>
            <a:off x="6898323" y="4510088"/>
            <a:ext cx="1097280" cy="3683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x-none" altLang="en-US" sz="1800">
                <a:solidFill>
                  <a:srgbClr val="D8D8D8"/>
                </a:solidFill>
              </a:rPr>
              <a:t>运维总监</a:t>
            </a:r>
            <a:endParaRPr lang="x-none" altLang="en-US" sz="1800">
              <a:solidFill>
                <a:srgbClr val="D8D8D8"/>
              </a:solidFill>
            </a:endParaRPr>
          </a:p>
        </p:txBody>
      </p:sp>
      <p:sp>
        <p:nvSpPr>
          <p:cNvPr id="1048866" name="Rectangle 60"/>
          <p:cNvSpPr>
            <a:spLocks noChangeArrowheads="1"/>
          </p:cNvSpPr>
          <p:nvPr/>
        </p:nvSpPr>
        <p:spPr bwMode="auto">
          <a:xfrm>
            <a:off x="9228138" y="4197350"/>
            <a:ext cx="2012950" cy="46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x-none" altLang="en-US" sz="2400" b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</a:rPr>
              <a:t>张二辉</a:t>
            </a:r>
            <a:endParaRPr lang="zh-CN" altLang="x-none" sz="2400" b="1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1048867" name="矩形 72"/>
          <p:cNvSpPr>
            <a:spLocks noChangeArrowheads="1"/>
          </p:cNvSpPr>
          <p:nvPr/>
        </p:nvSpPr>
        <p:spPr bwMode="auto">
          <a:xfrm>
            <a:off x="9883458" y="4520883"/>
            <a:ext cx="525780" cy="3683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en-US" altLang="zh-CN" sz="1800">
                <a:solidFill>
                  <a:srgbClr val="D8D8D8"/>
                </a:solidFill>
              </a:rPr>
              <a:t>CEO</a:t>
            </a:r>
            <a:endParaRPr lang="en-US" altLang="zh-CN" sz="1800">
              <a:solidFill>
                <a:srgbClr val="D8D8D8"/>
              </a:solidFill>
            </a:endParaRPr>
          </a:p>
        </p:txBody>
      </p:sp>
      <p:grpSp>
        <p:nvGrpSpPr>
          <p:cNvPr id="108" name="Group 9"/>
          <p:cNvGrpSpPr/>
          <p:nvPr/>
        </p:nvGrpSpPr>
        <p:grpSpPr bwMode="auto">
          <a:xfrm rot="0">
            <a:off x="853440" y="1704340"/>
            <a:ext cx="2110105" cy="2113280"/>
            <a:chOff x="0" y="0"/>
            <a:chExt cx="1582738" cy="1584325"/>
          </a:xfrm>
        </p:grpSpPr>
        <p:sp>
          <p:nvSpPr>
            <p:cNvPr id="1048868" name="椭圆 9"/>
            <p:cNvSpPr>
              <a:spLocks noChangeArrowheads="1"/>
            </p:cNvSpPr>
            <p:nvPr/>
          </p:nvSpPr>
          <p:spPr bwMode="auto">
            <a:xfrm>
              <a:off x="0" y="0"/>
              <a:ext cx="1582738" cy="1584325"/>
            </a:xfrm>
            <a:prstGeom prst="ellipse">
              <a:avLst/>
            </a:prstGeom>
            <a:solidFill>
              <a:srgbClr val="F2F2F2">
                <a:alpha val="29803"/>
              </a:srgbClr>
            </a:solidFill>
            <a:ln w="57150">
              <a:solidFill>
                <a:srgbClr val="FFFFFF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anose="02000000000000000000" pitchFamily="2" charset="-122"/>
              </a:endParaRPr>
            </a:p>
          </p:txBody>
        </p:sp>
        <p:sp>
          <p:nvSpPr>
            <p:cNvPr id="1048869" name="椭圆 31"/>
            <p:cNvSpPr>
              <a:spLocks noChangeArrowheads="1"/>
            </p:cNvSpPr>
            <p:nvPr/>
          </p:nvSpPr>
          <p:spPr bwMode="auto">
            <a:xfrm rot="21292040" flipH="1">
              <a:off x="107915" y="108022"/>
              <a:ext cx="1366909" cy="1368281"/>
            </a:xfrm>
            <a:prstGeom prst="ellipse">
              <a:avLst/>
            </a:prstGeom>
            <a:blipFill dpi="0" rotWithShape="1">
              <a:blip r:embed="rId1"/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anose="02000000000000000000" pitchFamily="2" charset="-122"/>
              </a:endParaRPr>
            </a:p>
          </p:txBody>
        </p:sp>
      </p:grpSp>
      <p:grpSp>
        <p:nvGrpSpPr>
          <p:cNvPr id="109" name="Group 15"/>
          <p:cNvGrpSpPr/>
          <p:nvPr/>
        </p:nvGrpSpPr>
        <p:grpSpPr bwMode="auto">
          <a:xfrm rot="0">
            <a:off x="6419850" y="1704340"/>
            <a:ext cx="2109470" cy="2113280"/>
            <a:chOff x="0" y="0"/>
            <a:chExt cx="1582737" cy="1584325"/>
          </a:xfrm>
        </p:grpSpPr>
        <p:sp>
          <p:nvSpPr>
            <p:cNvPr id="1048870" name="椭圆 30"/>
            <p:cNvSpPr>
              <a:spLocks noChangeArrowheads="1"/>
            </p:cNvSpPr>
            <p:nvPr/>
          </p:nvSpPr>
          <p:spPr bwMode="auto">
            <a:xfrm>
              <a:off x="0" y="0"/>
              <a:ext cx="1582737" cy="1584325"/>
            </a:xfrm>
            <a:prstGeom prst="ellipse">
              <a:avLst/>
            </a:prstGeom>
            <a:solidFill>
              <a:srgbClr val="F2F2F2">
                <a:alpha val="29803"/>
              </a:srgbClr>
            </a:solidFill>
            <a:ln w="57150">
              <a:solidFill>
                <a:srgbClr val="FFFFFF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anose="02000000000000000000" pitchFamily="2" charset="-122"/>
              </a:endParaRPr>
            </a:p>
          </p:txBody>
        </p:sp>
        <p:sp>
          <p:nvSpPr>
            <p:cNvPr id="1048871" name="椭圆 25"/>
            <p:cNvSpPr>
              <a:spLocks noChangeArrowheads="1"/>
            </p:cNvSpPr>
            <p:nvPr/>
          </p:nvSpPr>
          <p:spPr bwMode="auto">
            <a:xfrm>
              <a:off x="107950" y="107950"/>
              <a:ext cx="1366837" cy="1368425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anose="02000000000000000000" pitchFamily="2" charset="-122"/>
              </a:endParaRPr>
            </a:p>
          </p:txBody>
        </p:sp>
      </p:grpSp>
      <p:grpSp>
        <p:nvGrpSpPr>
          <p:cNvPr id="110" name="Group 9"/>
          <p:cNvGrpSpPr/>
          <p:nvPr/>
        </p:nvGrpSpPr>
        <p:grpSpPr bwMode="auto">
          <a:xfrm rot="0">
            <a:off x="9215755" y="1706245"/>
            <a:ext cx="2110105" cy="2113280"/>
            <a:chOff x="0" y="0"/>
            <a:chExt cx="1582738" cy="1584325"/>
          </a:xfrm>
        </p:grpSpPr>
        <p:sp>
          <p:nvSpPr>
            <p:cNvPr id="1048872" name="椭圆 9"/>
            <p:cNvSpPr>
              <a:spLocks noChangeArrowheads="1"/>
            </p:cNvSpPr>
            <p:nvPr/>
          </p:nvSpPr>
          <p:spPr bwMode="auto">
            <a:xfrm>
              <a:off x="0" y="0"/>
              <a:ext cx="1582738" cy="1584325"/>
            </a:xfrm>
            <a:prstGeom prst="ellipse">
              <a:avLst/>
            </a:prstGeom>
            <a:solidFill>
              <a:srgbClr val="F2F2F2">
                <a:alpha val="29803"/>
              </a:srgbClr>
            </a:solidFill>
            <a:ln w="57150">
              <a:solidFill>
                <a:srgbClr val="FFFFFF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anose="02000000000000000000" pitchFamily="2" charset="-122"/>
              </a:endParaRPr>
            </a:p>
          </p:txBody>
        </p:sp>
        <p:sp>
          <p:nvSpPr>
            <p:cNvPr id="1048873" name="椭圆 31"/>
            <p:cNvSpPr>
              <a:spLocks noChangeArrowheads="1"/>
            </p:cNvSpPr>
            <p:nvPr/>
          </p:nvSpPr>
          <p:spPr bwMode="auto">
            <a:xfrm rot="21412040" flipH="1">
              <a:off x="107915" y="108022"/>
              <a:ext cx="1366909" cy="1368281"/>
            </a:xfrm>
            <a:prstGeom prst="ellipse">
              <a:avLst/>
            </a:prstGeom>
            <a:blipFill dpi="0" rotWithShape="1">
              <a:blip r:embed="rId1"/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anose="02000000000000000000" pitchFamily="2" charset="-122"/>
              </a:endParaRPr>
            </a:p>
          </p:txBody>
        </p:sp>
      </p:grpSp>
      <p:grpSp>
        <p:nvGrpSpPr>
          <p:cNvPr id="111" name="Group 9"/>
          <p:cNvGrpSpPr/>
          <p:nvPr/>
        </p:nvGrpSpPr>
        <p:grpSpPr bwMode="auto">
          <a:xfrm rot="0">
            <a:off x="3646170" y="1701800"/>
            <a:ext cx="2110105" cy="2113280"/>
            <a:chOff x="0" y="0"/>
            <a:chExt cx="1582738" cy="1584325"/>
          </a:xfrm>
        </p:grpSpPr>
        <p:sp>
          <p:nvSpPr>
            <p:cNvPr id="1048874" name="椭圆 9"/>
            <p:cNvSpPr>
              <a:spLocks noChangeArrowheads="1"/>
            </p:cNvSpPr>
            <p:nvPr/>
          </p:nvSpPr>
          <p:spPr bwMode="auto">
            <a:xfrm>
              <a:off x="0" y="0"/>
              <a:ext cx="1582738" cy="1584325"/>
            </a:xfrm>
            <a:prstGeom prst="ellipse">
              <a:avLst/>
            </a:prstGeom>
            <a:solidFill>
              <a:srgbClr val="F2F2F2">
                <a:alpha val="29803"/>
              </a:srgbClr>
            </a:solidFill>
            <a:ln w="57150">
              <a:solidFill>
                <a:srgbClr val="FFFFFF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anose="02000000000000000000" pitchFamily="2" charset="-122"/>
              </a:endParaRPr>
            </a:p>
          </p:txBody>
        </p:sp>
        <p:sp>
          <p:nvSpPr>
            <p:cNvPr id="1048875" name="椭圆 31"/>
            <p:cNvSpPr>
              <a:spLocks noChangeArrowheads="1"/>
            </p:cNvSpPr>
            <p:nvPr/>
          </p:nvSpPr>
          <p:spPr bwMode="auto">
            <a:xfrm rot="20812041" flipH="1">
              <a:off x="107915" y="108022"/>
              <a:ext cx="1366909" cy="1368281"/>
            </a:xfrm>
            <a:prstGeom prst="ellipse">
              <a:avLst/>
            </a:prstGeom>
            <a:blipFill dpi="0" rotWithShape="1">
              <a:blip r:embed="rId1"/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anose="02000000000000000000" pitchFamily="2" charset="-122"/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1048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8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8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500"/>
                                        <p:tgtEl>
                                          <p:spTgt spid="10488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8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48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3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8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8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3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8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8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3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48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8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48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48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8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8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48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48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48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48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48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48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48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48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48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48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48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048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048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48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51" grpId="0" bldLvl="0" animBg="1"/>
      <p:bldP spid="1048857" grpId="0" bldLvl="0" autoUpdateAnimBg="0"/>
      <p:bldP spid="1048852" grpId="1" animBg="1"/>
      <p:bldP spid="1048856" grpId="1"/>
      <p:bldP spid="1048861" grpId="1"/>
      <p:bldP spid="1048852" grpId="2" animBg="1"/>
      <p:bldP spid="1048856" grpId="2"/>
      <p:bldP spid="1048861" grpId="2"/>
      <p:bldP spid="1048852" grpId="3" animBg="1"/>
      <p:bldP spid="1048856" grpId="3"/>
      <p:bldP spid="1048861" grpId="3"/>
      <p:bldP spid="1048852" grpId="4" animBg="1"/>
      <p:bldP spid="1048856" grpId="4"/>
      <p:bldP spid="1048861" grpId="4"/>
      <p:bldP spid="1048852" grpId="5" animBg="1"/>
      <p:bldP spid="1048856" grpId="5"/>
      <p:bldP spid="1048861" grpId="5"/>
      <p:bldP spid="1048852" grpId="6" animBg="1"/>
      <p:bldP spid="1048856" grpId="6"/>
      <p:bldP spid="1048861" grpId="6"/>
      <p:bldP spid="1048852" grpId="7" animBg="1"/>
      <p:bldP spid="1048856" grpId="7"/>
      <p:bldP spid="1048861" grpId="7"/>
      <p:bldP spid="1048852" grpId="8" animBg="1"/>
      <p:bldP spid="1048856" grpId="8"/>
      <p:bldP spid="1048861" grpId="8"/>
      <p:bldP spid="1048852" grpId="9" animBg="1"/>
      <p:bldP spid="1048856" grpId="9"/>
      <p:bldP spid="1048861" grpId="9"/>
      <p:bldP spid="1048852" grpId="10" animBg="1"/>
      <p:bldP spid="1048856" grpId="10"/>
      <p:bldP spid="1048861" grpId="10"/>
      <p:bldP spid="1048852" grpId="11" animBg="1"/>
      <p:bldP spid="1048856" grpId="11"/>
      <p:bldP spid="1048861" grpId="11"/>
      <p:bldP spid="1048852" grpId="12" animBg="1"/>
      <p:bldP spid="1048856" grpId="12"/>
      <p:bldP spid="1048861" grpId="12"/>
      <p:bldP spid="1048852" grpId="13" animBg="1"/>
      <p:bldP spid="1048856" grpId="13"/>
      <p:bldP spid="1048861" grpId="13"/>
      <p:bldP spid="1048852" grpId="14" animBg="1"/>
      <p:bldP spid="1048856" grpId="14"/>
      <p:bldP spid="1048861" grpId="14"/>
      <p:bldP spid="1048852" grpId="15" animBg="1"/>
      <p:bldP spid="1048856" grpId="15"/>
      <p:bldP spid="1048861" grpId="15"/>
      <p:bldP spid="1048852" grpId="16" animBg="1"/>
      <p:bldP spid="1048856" grpId="16"/>
      <p:bldP spid="1048861" grpId="16"/>
      <p:bldP spid="1048852" grpId="17" animBg="1"/>
      <p:bldP spid="1048856" grpId="17"/>
      <p:bldP spid="1048861" grpId="17"/>
      <p:bldP spid="1048852" grpId="18" animBg="1"/>
      <p:bldP spid="1048856" grpId="18"/>
      <p:bldP spid="1048861" grpId="18"/>
      <p:bldP spid="1048852" grpId="19" animBg="1"/>
      <p:bldP spid="1048856" grpId="19"/>
      <p:bldP spid="1048861" grpId="19"/>
      <p:bldP spid="1048852" grpId="20" animBg="1"/>
      <p:bldP spid="1048856" grpId="20"/>
      <p:bldP spid="1048861" grpId="20"/>
      <p:bldP spid="1048852" grpId="21" animBg="1"/>
      <p:bldP spid="1048856" grpId="21"/>
      <p:bldP spid="1048861" grpId="21"/>
      <p:bldP spid="1048852" grpId="22" animBg="1"/>
      <p:bldP spid="1048856" grpId="22"/>
      <p:bldP spid="1048861" grpId="22"/>
      <p:bldP spid="1048852" grpId="23" animBg="1"/>
      <p:bldP spid="1048856" grpId="23"/>
      <p:bldP spid="1048861" grpId="23"/>
      <p:bldP spid="1048852" grpId="24" animBg="1"/>
      <p:bldP spid="1048856" grpId="24"/>
      <p:bldP spid="1048861" grpId="24"/>
      <p:bldP spid="1048852" grpId="25" animBg="1"/>
      <p:bldP spid="1048856" grpId="25"/>
      <p:bldP spid="1048861" grpId="25"/>
      <p:bldP spid="1048852" grpId="26" animBg="1"/>
      <p:bldP spid="1048856" grpId="26"/>
      <p:bldP spid="1048861" grpId="26"/>
      <p:bldP spid="1048852" grpId="27" animBg="1"/>
      <p:bldP spid="1048856" grpId="27"/>
      <p:bldP spid="1048861" grpId="27"/>
      <p:bldP spid="1048852" grpId="28" animBg="1"/>
      <p:bldP spid="1048856" grpId="28"/>
      <p:bldP spid="1048861" grpId="28"/>
      <p:bldP spid="1048852" grpId="29" animBg="1"/>
      <p:bldP spid="1048856" grpId="29"/>
      <p:bldP spid="1048861" grpId="29"/>
      <p:bldP spid="1048852" grpId="30" animBg="1"/>
      <p:bldP spid="1048856" grpId="30"/>
      <p:bldP spid="1048861" grpId="30"/>
      <p:bldP spid="1048852" grpId="31" animBg="1"/>
      <p:bldP spid="1048856" grpId="31"/>
      <p:bldP spid="1048861" grpId="31"/>
      <p:bldP spid="1048852" grpId="32" animBg="1"/>
      <p:bldP spid="1048856" grpId="32"/>
      <p:bldP spid="1048861" grpId="32"/>
      <p:bldP spid="1048852" grpId="33" animBg="1"/>
      <p:bldP spid="1048856" grpId="33"/>
      <p:bldP spid="1048861" grpId="33"/>
      <p:bldP spid="1048852" grpId="34" animBg="1"/>
      <p:bldP spid="1048856" grpId="34"/>
      <p:bldP spid="1048861" grpId="34"/>
      <p:bldP spid="1048852" grpId="35" animBg="1"/>
      <p:bldP spid="1048856" grpId="35"/>
      <p:bldP spid="1048861" grpId="35"/>
      <p:bldP spid="1048852" grpId="36" animBg="1"/>
      <p:bldP spid="1048856" grpId="36"/>
      <p:bldP spid="1048861" grpId="36"/>
      <p:bldP spid="1048852" grpId="37" animBg="1" uiExpand="1" build="p"/>
      <p:bldP spid="1048856" grpId="37"/>
      <p:bldP spid="1048861" grpId="37"/>
      <p:bldP spid="1048853" grpId="0" animBg="1"/>
      <p:bldP spid="1048862" grpId="0"/>
      <p:bldP spid="1048863" grpId="0"/>
      <p:bldP spid="1048854" grpId="0" animBg="1"/>
      <p:bldP spid="1048864" grpId="0"/>
      <p:bldP spid="1048865" grpId="0"/>
      <p:bldP spid="1048855" grpId="0" animBg="1"/>
      <p:bldP spid="1048866" grpId="0"/>
      <p:bldP spid="1048867" grpId="0"/>
      <p:bldP spid="10488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6" name="矩形 3"/>
          <p:cNvSpPr>
            <a:spLocks noChangeArrowheads="1"/>
          </p:cNvSpPr>
          <p:nvPr/>
        </p:nvSpPr>
        <p:spPr bwMode="auto">
          <a:xfrm>
            <a:off x="4707573" y="631508"/>
            <a:ext cx="2213610" cy="705485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4000">
                <a:solidFill>
                  <a:schemeClr val="bg1"/>
                </a:solidFill>
                <a:latin typeface="Arial" panose="02080604020202020204" charset="0"/>
                <a:sym typeface="Arial" panose="02080604020202020204" charset="0"/>
              </a:rPr>
              <a:t>项目展示</a:t>
            </a:r>
            <a:endParaRPr lang="zh-CN" altLang="en-US" sz="4000">
              <a:solidFill>
                <a:schemeClr val="bg1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sp>
        <p:nvSpPr>
          <p:cNvPr id="1048877" name="文本框 37"/>
          <p:cNvSpPr>
            <a:spLocks noChangeArrowheads="1"/>
          </p:cNvSpPr>
          <p:nvPr/>
        </p:nvSpPr>
        <p:spPr bwMode="auto">
          <a:xfrm>
            <a:off x="6751638" y="809625"/>
            <a:ext cx="2308225" cy="338138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rPr>
              <a:t>Our Products</a:t>
            </a:r>
            <a:endParaRPr lang="zh-CN" altLang="en-US" sz="1600">
              <a:solidFill>
                <a:schemeClr val="bg1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grpSp>
        <p:nvGrpSpPr>
          <p:cNvPr id="113" name="Group 6"/>
          <p:cNvGrpSpPr/>
          <p:nvPr/>
        </p:nvGrpSpPr>
        <p:grpSpPr bwMode="auto">
          <a:xfrm>
            <a:off x="4327208" y="809625"/>
            <a:ext cx="263525" cy="393700"/>
            <a:chOff x="0" y="0"/>
            <a:chExt cx="213756" cy="427512"/>
          </a:xfrm>
        </p:grpSpPr>
        <p:sp>
          <p:nvSpPr>
            <p:cNvPr id="1048878" name="直接连接符 19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879" name="直接连接符 20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048880" name="Rectangle 9"/>
          <p:cNvSpPr>
            <a:spLocks noChangeArrowheads="1"/>
          </p:cNvSpPr>
          <p:nvPr/>
        </p:nvSpPr>
        <p:spPr bwMode="auto">
          <a:xfrm>
            <a:off x="0" y="4381500"/>
            <a:ext cx="12204700" cy="812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1048881" name="Rectangle 11"/>
          <p:cNvSpPr>
            <a:spLocks noChangeArrowheads="1"/>
          </p:cNvSpPr>
          <p:nvPr/>
        </p:nvSpPr>
        <p:spPr bwMode="auto">
          <a:xfrm>
            <a:off x="-9525" y="4381500"/>
            <a:ext cx="12223750" cy="682625"/>
          </a:xfrm>
          <a:prstGeom prst="rect">
            <a:avLst/>
          </a:prstGeom>
          <a:solidFill>
            <a:srgbClr val="F2F2F2">
              <a:alpha val="39999"/>
            </a:srgb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grpSp>
        <p:nvGrpSpPr>
          <p:cNvPr id="114" name="Group 11"/>
          <p:cNvGrpSpPr/>
          <p:nvPr/>
        </p:nvGrpSpPr>
        <p:grpSpPr bwMode="auto">
          <a:xfrm>
            <a:off x="4327525" y="2146300"/>
            <a:ext cx="3536950" cy="2133600"/>
            <a:chOff x="0" y="0"/>
            <a:chExt cx="3536515" cy="2133600"/>
          </a:xfrm>
        </p:grpSpPr>
        <p:pic>
          <p:nvPicPr>
            <p:cNvPr id="2097163" name="Picture 4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0" y="0"/>
              <a:ext cx="3536515" cy="213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882" name="Rectangle 18"/>
            <p:cNvSpPr>
              <a:spLocks noChangeArrowheads="1"/>
            </p:cNvSpPr>
            <p:nvPr/>
          </p:nvSpPr>
          <p:spPr bwMode="auto">
            <a:xfrm>
              <a:off x="519687" y="255892"/>
              <a:ext cx="2450592" cy="1530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3200">
                <a:solidFill>
                  <a:srgbClr val="FFFFFF"/>
                </a:solidFill>
                <a:latin typeface="Calibri" panose="020F0502020204030204" pitchFamily="34" charset="0"/>
                <a:ea typeface="宋体" pitchFamily="2" charset="-122"/>
              </a:endParaRPr>
            </a:p>
          </p:txBody>
        </p:sp>
      </p:grpSp>
      <p:grpSp>
        <p:nvGrpSpPr>
          <p:cNvPr id="115" name="Group 14"/>
          <p:cNvGrpSpPr/>
          <p:nvPr/>
        </p:nvGrpSpPr>
        <p:grpSpPr bwMode="auto">
          <a:xfrm>
            <a:off x="873125" y="2146300"/>
            <a:ext cx="3536950" cy="2133600"/>
            <a:chOff x="0" y="0"/>
            <a:chExt cx="3536515" cy="2133600"/>
          </a:xfrm>
        </p:grpSpPr>
        <p:pic>
          <p:nvPicPr>
            <p:cNvPr id="2097164" name="Picture 3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0" y="0"/>
              <a:ext cx="3536515" cy="213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883" name="Rectangle 19"/>
            <p:cNvSpPr>
              <a:spLocks noChangeArrowheads="1"/>
            </p:cNvSpPr>
            <p:nvPr/>
          </p:nvSpPr>
          <p:spPr bwMode="auto">
            <a:xfrm>
              <a:off x="524581" y="255892"/>
              <a:ext cx="2450592" cy="1530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3200">
                <a:solidFill>
                  <a:srgbClr val="FFFFFF"/>
                </a:solidFill>
                <a:latin typeface="Calibri" panose="020F0502020204030204" pitchFamily="34" charset="0"/>
                <a:ea typeface="宋体" pitchFamily="2" charset="-122"/>
              </a:endParaRPr>
            </a:p>
          </p:txBody>
        </p:sp>
      </p:grpSp>
      <p:grpSp>
        <p:nvGrpSpPr>
          <p:cNvPr id="116" name="Group 17"/>
          <p:cNvGrpSpPr/>
          <p:nvPr/>
        </p:nvGrpSpPr>
        <p:grpSpPr bwMode="auto">
          <a:xfrm>
            <a:off x="7781925" y="2146300"/>
            <a:ext cx="3535363" cy="2133600"/>
            <a:chOff x="0" y="0"/>
            <a:chExt cx="3536515" cy="2133600"/>
          </a:xfrm>
        </p:grpSpPr>
        <p:pic>
          <p:nvPicPr>
            <p:cNvPr id="2097165" name="Picture 5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0" y="0"/>
              <a:ext cx="3536515" cy="213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884" name="Rectangle 20"/>
            <p:cNvSpPr>
              <a:spLocks noChangeArrowheads="1"/>
            </p:cNvSpPr>
            <p:nvPr/>
          </p:nvSpPr>
          <p:spPr bwMode="auto">
            <a:xfrm>
              <a:off x="515715" y="255890"/>
              <a:ext cx="2450592" cy="1530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3200">
                <a:solidFill>
                  <a:srgbClr val="FFFFFF"/>
                </a:solidFill>
                <a:latin typeface="Calibri" panose="020F0502020204030204" pitchFamily="34" charset="0"/>
                <a:ea typeface="宋体" pitchFamily="2" charset="-122"/>
              </a:endParaRPr>
            </a:p>
          </p:txBody>
        </p:sp>
      </p:grpSp>
      <p:sp>
        <p:nvSpPr>
          <p:cNvPr id="1048886" name="矩形 38"/>
          <p:cNvSpPr>
            <a:spLocks noChangeArrowheads="1"/>
          </p:cNvSpPr>
          <p:nvPr/>
        </p:nvSpPr>
        <p:spPr bwMode="auto">
          <a:xfrm>
            <a:off x="1840389" y="4491038"/>
            <a:ext cx="1604010" cy="520700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>
                <a:solidFill>
                  <a:schemeClr val="bg1"/>
                </a:solidFill>
                <a:sym typeface="方正兰亭黑_GBK" panose="02000000000000000000" pitchFamily="2" charset="-122"/>
              </a:rPr>
              <a:t>系统服务</a:t>
            </a:r>
            <a:endParaRPr lang="zh-CN" altLang="en-US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887" name="矩形 47"/>
          <p:cNvSpPr>
            <a:spLocks noChangeArrowheads="1"/>
          </p:cNvSpPr>
          <p:nvPr/>
        </p:nvSpPr>
        <p:spPr bwMode="auto">
          <a:xfrm>
            <a:off x="1477963" y="5129213"/>
            <a:ext cx="2328862" cy="1049020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2400">
                <a:solidFill>
                  <a:schemeClr val="bg1"/>
                </a:solidFill>
                <a:sym typeface="方正兰亭黑_GBK" panose="02000000000000000000" pitchFamily="2" charset="-122"/>
              </a:rPr>
              <a:t>国内知名高校、企业、金融机构</a:t>
            </a:r>
            <a:endParaRPr lang="zh-CN" altLang="en-US" sz="2400">
              <a:solidFill>
                <a:schemeClr val="bg1"/>
              </a:solidFill>
              <a:latin typeface="Arial" panose="02080604020202020204" charset="0"/>
              <a:ea typeface="宋体" pitchFamily="2" charset="-122"/>
              <a:sym typeface="方正兰亭黑_GBK" panose="02000000000000000000" pitchFamily="2" charset="-122"/>
            </a:endParaRPr>
          </a:p>
        </p:txBody>
      </p:sp>
      <p:sp>
        <p:nvSpPr>
          <p:cNvPr id="1048888" name="矩形 51"/>
          <p:cNvSpPr>
            <a:spLocks noChangeArrowheads="1"/>
          </p:cNvSpPr>
          <p:nvPr/>
        </p:nvSpPr>
        <p:spPr bwMode="auto">
          <a:xfrm>
            <a:off x="5650389" y="4491038"/>
            <a:ext cx="892810" cy="520700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>
                <a:solidFill>
                  <a:schemeClr val="bg1"/>
                </a:solidFill>
                <a:sym typeface="方正兰亭黑_GBK" panose="02000000000000000000" pitchFamily="2" charset="-122"/>
              </a:rPr>
              <a:t>硬件</a:t>
            </a:r>
            <a:endParaRPr lang="en-US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889" name="矩形 47"/>
          <p:cNvSpPr>
            <a:spLocks noChangeArrowheads="1"/>
          </p:cNvSpPr>
          <p:nvPr/>
        </p:nvSpPr>
        <p:spPr bwMode="auto">
          <a:xfrm>
            <a:off x="4908550" y="5129213"/>
            <a:ext cx="2328863" cy="1049020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2400">
                <a:solidFill>
                  <a:schemeClr val="bg1"/>
                </a:solidFill>
                <a:sym typeface="方正兰亭黑_GBK" panose="02000000000000000000" pitchFamily="2" charset="-122"/>
              </a:rPr>
              <a:t>思科</a:t>
            </a:r>
            <a:endParaRPr lang="zh-CN" altLang="en-US" sz="2400">
              <a:solidFill>
                <a:schemeClr val="bg1"/>
              </a:solidFill>
              <a:sym typeface="方正兰亭黑_GBK" panose="02000000000000000000" pitchFamily="2" charset="-122"/>
            </a:endParaRP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2400">
                <a:solidFill>
                  <a:schemeClr val="bg1"/>
                </a:solidFill>
                <a:sym typeface="方正兰亭黑_GBK" panose="02000000000000000000" pitchFamily="2" charset="-122"/>
              </a:rPr>
              <a:t>华为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048890" name="矩形 53"/>
          <p:cNvSpPr>
            <a:spLocks noChangeArrowheads="1"/>
          </p:cNvSpPr>
          <p:nvPr/>
        </p:nvSpPr>
        <p:spPr bwMode="auto">
          <a:xfrm>
            <a:off x="9103202" y="4491038"/>
            <a:ext cx="892810" cy="520700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>
                <a:solidFill>
                  <a:schemeClr val="bg1"/>
                </a:solidFill>
                <a:sym typeface="方正兰亭黑_GBK" panose="02000000000000000000" pitchFamily="2" charset="-122"/>
              </a:rPr>
              <a:t>软件</a:t>
            </a:r>
            <a:endParaRPr lang="en-US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891" name="矩形 47"/>
          <p:cNvSpPr>
            <a:spLocks noChangeArrowheads="1"/>
          </p:cNvSpPr>
          <p:nvPr/>
        </p:nvSpPr>
        <p:spPr bwMode="auto">
          <a:xfrm>
            <a:off x="8385175" y="5129213"/>
            <a:ext cx="2328863" cy="1177290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Font typeface="Arial" panose="02080604020202020204" charset="0"/>
              <a:buNone/>
            </a:pPr>
            <a:r>
              <a:rPr lang="zh-CN" altLang="en-US" sz="2400">
                <a:solidFill>
                  <a:schemeClr val="bg1"/>
                </a:solidFill>
                <a:sym typeface="方正兰亭黑_GBK" panose="02000000000000000000" pitchFamily="2" charset="-122"/>
              </a:rPr>
              <a:t>甲骨文</a:t>
            </a:r>
            <a:endParaRPr lang="zh-CN" altLang="en-US" sz="2400">
              <a:solidFill>
                <a:schemeClr val="bg1"/>
              </a:solidFill>
              <a:sym typeface="方正兰亭黑_GBK" panose="02000000000000000000" pitchFamily="2" charset="-122"/>
            </a:endParaRPr>
          </a:p>
          <a:p>
            <a:pPr algn="ctr" eaLnBrk="1" hangingPunct="1">
              <a:lnSpc>
                <a:spcPct val="130000"/>
              </a:lnSpc>
              <a:buFont typeface="Arial" panose="02080604020202020204" charset="0"/>
              <a:buNone/>
            </a:pPr>
            <a:r>
              <a:rPr lang="zh-CN" altLang="en-US" sz="2400">
                <a:solidFill>
                  <a:schemeClr val="bg1"/>
                </a:solidFill>
                <a:sym typeface="方正兰亭黑_GBK" panose="02000000000000000000" pitchFamily="2" charset="-122"/>
              </a:rPr>
              <a:t>IBM</a:t>
            </a:r>
            <a:endParaRPr lang="zh-CN" altLang="en-US" sz="24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048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048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1000"/>
                                        <p:tgtEl>
                                          <p:spTgt spid="1048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88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488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488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488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48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48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750"/>
                                        <p:tgtEl>
                                          <p:spTgt spid="104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750"/>
                                        <p:tgtEl>
                                          <p:spTgt spid="1048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750"/>
                                        <p:tgtEl>
                                          <p:spTgt spid="1048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76" grpId="0" bldLvl="0" autoUpdateAnimBg="0"/>
      <p:bldP spid="1048877" grpId="0" bldLvl="0" autoUpdateAnimBg="0"/>
      <p:bldP spid="1048881" grpId="0" bldLvl="0" animBg="1" autoUpdateAnimBg="0"/>
      <p:bldP spid="1048886" grpId="0" bldLvl="0" autoUpdateAnimBg="0"/>
      <p:bldP spid="1048887" grpId="0" bldLvl="0" autoUpdateAnimBg="0"/>
      <p:bldP spid="1048888" grpId="0" bldLvl="0" autoUpdateAnimBg="0"/>
      <p:bldP spid="1048889" grpId="0" bldLvl="0" autoUpdateAnimBg="0"/>
      <p:bldP spid="1048890" grpId="0" bldLvl="0" autoUpdateAnimBg="0"/>
      <p:bldP spid="1048891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4" name="矩形 3"/>
          <p:cNvSpPr>
            <a:spLocks noChangeArrowheads="1"/>
          </p:cNvSpPr>
          <p:nvPr/>
        </p:nvSpPr>
        <p:spPr bwMode="auto">
          <a:xfrm>
            <a:off x="4803775" y="563563"/>
            <a:ext cx="1825625" cy="584200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80604020202020204" charset="0"/>
                <a:sym typeface="Arial" panose="02080604020202020204" charset="0"/>
              </a:rPr>
              <a:t>成就分享</a:t>
            </a:r>
            <a:endParaRPr lang="zh-CN" altLang="en-US" sz="3200">
              <a:solidFill>
                <a:schemeClr val="bg1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sp>
        <p:nvSpPr>
          <p:cNvPr id="1048835" name="文本框 37"/>
          <p:cNvSpPr>
            <a:spLocks noChangeArrowheads="1"/>
          </p:cNvSpPr>
          <p:nvPr/>
        </p:nvSpPr>
        <p:spPr bwMode="auto">
          <a:xfrm>
            <a:off x="6689725" y="809625"/>
            <a:ext cx="2308225" cy="338138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rPr>
              <a:t>Achievement</a:t>
            </a:r>
            <a:endParaRPr lang="zh-CN" altLang="en-US" sz="1600">
              <a:solidFill>
                <a:schemeClr val="bg1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grpSp>
        <p:nvGrpSpPr>
          <p:cNvPr id="105" name="Group 6"/>
          <p:cNvGrpSpPr/>
          <p:nvPr/>
        </p:nvGrpSpPr>
        <p:grpSpPr bwMode="auto">
          <a:xfrm>
            <a:off x="4257675" y="619125"/>
            <a:ext cx="263525" cy="393700"/>
            <a:chOff x="0" y="0"/>
            <a:chExt cx="213756" cy="427512"/>
          </a:xfrm>
        </p:grpSpPr>
        <p:sp>
          <p:nvSpPr>
            <p:cNvPr id="1048836" name="直接连接符 82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837" name="直接连接符 83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048838" name="六边形 33"/>
          <p:cNvSpPr>
            <a:spLocks noChangeArrowheads="1"/>
          </p:cNvSpPr>
          <p:nvPr/>
        </p:nvSpPr>
        <p:spPr bwMode="auto">
          <a:xfrm>
            <a:off x="4765675" y="1346200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solidFill>
            <a:srgbClr val="F2F2F2">
              <a:alpha val="50195"/>
            </a:srgb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>
                <a:solidFill>
                  <a:srgbClr val="FFFFFF"/>
                </a:solidFill>
                <a:sym typeface="方正兰亭黑_GBK" panose="02000000000000000000" pitchFamily="2" charset="-122"/>
              </a:rPr>
              <a:t>稳重</a:t>
            </a:r>
            <a:endParaRPr lang="zh-CN" altLang="en-US" sz="1800"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839" name="六边形 34"/>
          <p:cNvSpPr>
            <a:spLocks noChangeArrowheads="1"/>
          </p:cNvSpPr>
          <p:nvPr/>
        </p:nvSpPr>
        <p:spPr bwMode="auto">
          <a:xfrm>
            <a:off x="6226175" y="2165350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solidFill>
            <a:srgbClr val="F2F2F2">
              <a:alpha val="29803"/>
            </a:srgb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b="1">
                <a:solidFill>
                  <a:srgbClr val="FFFFFF"/>
                </a:solidFill>
                <a:sym typeface="方正兰亭黑_GBK" panose="02000000000000000000" pitchFamily="2" charset="-122"/>
              </a:rPr>
              <a:t>专业</a:t>
            </a:r>
            <a:endParaRPr lang="zh-CN" altLang="en-US" sz="1800"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840" name="六边形 35"/>
          <p:cNvSpPr>
            <a:spLocks noChangeArrowheads="1"/>
          </p:cNvSpPr>
          <p:nvPr/>
        </p:nvSpPr>
        <p:spPr bwMode="auto">
          <a:xfrm>
            <a:off x="4765675" y="2962275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1800"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048841" name="六边形 36"/>
          <p:cNvSpPr>
            <a:spLocks noChangeArrowheads="1"/>
          </p:cNvSpPr>
          <p:nvPr/>
        </p:nvSpPr>
        <p:spPr bwMode="auto">
          <a:xfrm>
            <a:off x="7685088" y="2984500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1800"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048842" name="六边形 37"/>
          <p:cNvSpPr>
            <a:spLocks noChangeArrowheads="1"/>
          </p:cNvSpPr>
          <p:nvPr/>
        </p:nvSpPr>
        <p:spPr bwMode="auto">
          <a:xfrm>
            <a:off x="6229350" y="3770313"/>
            <a:ext cx="1724025" cy="1487487"/>
          </a:xfrm>
          <a:prstGeom prst="hexagon">
            <a:avLst>
              <a:gd name="adj" fmla="val 24983"/>
              <a:gd name="vf" fmla="val 115470"/>
            </a:avLst>
          </a:prstGeom>
          <a:solidFill>
            <a:srgbClr val="F2F2F2">
              <a:alpha val="50195"/>
            </a:srgb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>
                <a:solidFill>
                  <a:srgbClr val="FFFFFF"/>
                </a:solidFill>
                <a:sym typeface="方正兰亭黑_GBK" panose="02000000000000000000" pitchFamily="2" charset="-122"/>
              </a:rPr>
              <a:t>服务</a:t>
            </a:r>
            <a:endParaRPr lang="zh-CN" altLang="en-US" sz="1800"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843" name="六边形 38"/>
          <p:cNvSpPr>
            <a:spLocks noChangeArrowheads="1"/>
          </p:cNvSpPr>
          <p:nvPr/>
        </p:nvSpPr>
        <p:spPr bwMode="auto">
          <a:xfrm>
            <a:off x="9145588" y="2168525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solidFill>
            <a:srgbClr val="F2F2F2">
              <a:alpha val="29803"/>
            </a:srgb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b="1">
                <a:solidFill>
                  <a:srgbClr val="FFFFFF"/>
                </a:solidFill>
                <a:sym typeface="方正兰亭黑_GBK" panose="02000000000000000000" pitchFamily="2" charset="-122"/>
              </a:rPr>
              <a:t>合作</a:t>
            </a:r>
            <a:endParaRPr lang="zh-CN" altLang="en-US" sz="1800"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844" name="六边形 39"/>
          <p:cNvSpPr>
            <a:spLocks noChangeArrowheads="1"/>
          </p:cNvSpPr>
          <p:nvPr/>
        </p:nvSpPr>
        <p:spPr bwMode="auto">
          <a:xfrm>
            <a:off x="3305175" y="2168525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1800"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048845" name="六边形 40"/>
          <p:cNvSpPr>
            <a:spLocks noChangeArrowheads="1"/>
          </p:cNvSpPr>
          <p:nvPr/>
        </p:nvSpPr>
        <p:spPr bwMode="auto">
          <a:xfrm>
            <a:off x="7685088" y="4578350"/>
            <a:ext cx="1724025" cy="1487488"/>
          </a:xfrm>
          <a:prstGeom prst="hexagon">
            <a:avLst>
              <a:gd name="adj" fmla="val 24983"/>
              <a:gd name="vf" fmla="val 115470"/>
            </a:avLst>
          </a:prstGeom>
          <a:solidFill>
            <a:srgbClr val="F2F2F2">
              <a:alpha val="29803"/>
            </a:srgb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b="1">
                <a:solidFill>
                  <a:srgbClr val="FFFFFF"/>
                </a:solidFill>
                <a:sym typeface="方正兰亭黑_GBK" panose="02000000000000000000" pitchFamily="2" charset="-122"/>
              </a:rPr>
              <a:t>独到</a:t>
            </a:r>
            <a:endParaRPr lang="zh-CN" altLang="en-US" sz="1800"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846" name="六边形 41"/>
          <p:cNvSpPr>
            <a:spLocks noChangeArrowheads="1"/>
          </p:cNvSpPr>
          <p:nvPr/>
        </p:nvSpPr>
        <p:spPr bwMode="auto">
          <a:xfrm>
            <a:off x="9145588" y="3759200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solidFill>
            <a:srgbClr val="F2F2F2">
              <a:alpha val="50195"/>
            </a:srgb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>
                <a:solidFill>
                  <a:srgbClr val="FFFFFF"/>
                </a:solidFill>
                <a:sym typeface="方正兰亭黑_GBK" panose="02000000000000000000" pitchFamily="2" charset="-122"/>
              </a:rPr>
              <a:t>创新</a:t>
            </a:r>
            <a:endParaRPr lang="zh-CN" altLang="en-US" sz="1800"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847" name="六边形 42"/>
          <p:cNvSpPr>
            <a:spLocks noChangeArrowheads="1"/>
          </p:cNvSpPr>
          <p:nvPr/>
        </p:nvSpPr>
        <p:spPr bwMode="auto">
          <a:xfrm>
            <a:off x="3305175" y="3759200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solidFill>
            <a:srgbClr val="F2F2F2">
              <a:alpha val="29803"/>
            </a:srgb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b="1">
                <a:solidFill>
                  <a:srgbClr val="FFFFFF"/>
                </a:solidFill>
                <a:sym typeface="方正兰亭黑_GBK" panose="02000000000000000000" pitchFamily="2" charset="-122"/>
              </a:rPr>
              <a:t>远见</a:t>
            </a:r>
            <a:endParaRPr lang="zh-CN" altLang="en-US" sz="1800"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848" name="六边形 43"/>
          <p:cNvSpPr>
            <a:spLocks noChangeArrowheads="1"/>
          </p:cNvSpPr>
          <p:nvPr/>
        </p:nvSpPr>
        <p:spPr bwMode="auto">
          <a:xfrm>
            <a:off x="1844675" y="2984500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solidFill>
            <a:srgbClr val="F2F2F2">
              <a:alpha val="50195"/>
            </a:srgb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>
                <a:solidFill>
                  <a:srgbClr val="FFFFFF"/>
                </a:solidFill>
                <a:sym typeface="方正兰亭黑_GBK" panose="02000000000000000000" pitchFamily="2" charset="-122"/>
              </a:rPr>
              <a:t>目标</a:t>
            </a:r>
            <a:endParaRPr lang="zh-CN" altLang="en-US" sz="1800"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849" name="六边形 46"/>
          <p:cNvSpPr>
            <a:spLocks noChangeArrowheads="1"/>
          </p:cNvSpPr>
          <p:nvPr/>
        </p:nvSpPr>
        <p:spPr bwMode="auto">
          <a:xfrm>
            <a:off x="4765675" y="4578350"/>
            <a:ext cx="1724025" cy="1487488"/>
          </a:xfrm>
          <a:prstGeom prst="hexagon">
            <a:avLst>
              <a:gd name="adj" fmla="val 24983"/>
              <a:gd name="vf" fmla="val 115470"/>
            </a:avLst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1800"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04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048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52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048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48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48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048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>
                                      <p:cBhvr>
                                        <p:cTn id="23" dur="300" tmFilter="0, 0; .2, .5; .8, .5; 1, 0"/>
                                        <p:tgtEl>
                                          <p:spTgt spid="10488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" autoRev="1" fill="hold"/>
                                        <p:tgtEl>
                                          <p:spTgt spid="10488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3" presetClass="entr" presetSubtype="52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048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048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048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048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>
                                      <p:cBhvr>
                                        <p:cTn id="32" dur="300" tmFilter="0, 0; .2, .5; .8, .5; 1, 0"/>
                                        <p:tgtEl>
                                          <p:spTgt spid="10488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50" autoRev="1" fill="hold"/>
                                        <p:tgtEl>
                                          <p:spTgt spid="10488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048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048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048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048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>
                                      <p:cBhvr>
                                        <p:cTn id="41" dur="300" tmFilter="0, 0; .2, .5; .8, .5; 1, 0"/>
                                        <p:tgtEl>
                                          <p:spTgt spid="10488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150" autoRev="1" fill="hold"/>
                                        <p:tgtEl>
                                          <p:spTgt spid="10488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0488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0488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048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048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>
                                      <p:cBhvr>
                                        <p:cTn id="50" dur="300" tmFilter="0, 0; .2, .5; .8, .5; 1, 0"/>
                                        <p:tgtEl>
                                          <p:spTgt spid="10488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150" autoRev="1" fill="hold"/>
                                        <p:tgtEl>
                                          <p:spTgt spid="10488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3" presetClass="entr" presetSubtype="52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048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048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048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048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>
                                      <p:cBhvr>
                                        <p:cTn id="59" dur="300" tmFilter="0, 0; .2, .5; .8, .5; 1, 0"/>
                                        <p:tgtEl>
                                          <p:spTgt spid="10488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150" autoRev="1" fill="hold"/>
                                        <p:tgtEl>
                                          <p:spTgt spid="10488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048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048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048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1048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>
                                      <p:cBhvr>
                                        <p:cTn id="68" dur="300" tmFilter="0, 0; .2, .5; .8, .5; 1, 0"/>
                                        <p:tgtEl>
                                          <p:spTgt spid="10488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150" autoRev="1" fill="hold"/>
                                        <p:tgtEl>
                                          <p:spTgt spid="10488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3" presetClass="entr" presetSubtype="52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048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048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048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1048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Effect>
                                      <p:cBhvr>
                                        <p:cTn id="77" dur="300" tmFilter="0, 0; .2, .5; .8, .5; 1, 0"/>
                                        <p:tgtEl>
                                          <p:spTgt spid="10488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150" autoRev="1" fill="hold"/>
                                        <p:tgtEl>
                                          <p:spTgt spid="10488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3" presetClass="entr" presetSubtype="52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10488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10488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1048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048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>
                                      <p:cBhvr>
                                        <p:cTn id="86" dur="300" tmFilter="0, 0; .2, .5; .8, .5; 1, 0"/>
                                        <p:tgtEl>
                                          <p:spTgt spid="10488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150" autoRev="1" fill="hold"/>
                                        <p:tgtEl>
                                          <p:spTgt spid="10488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3" presetClass="entr" presetSubtype="52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1048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1048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1048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048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6" presetClass="emp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>
                                      <p:cBhvr>
                                        <p:cTn id="95" dur="300" tmFilter="0, 0; .2, .5; .8, .5; 1, 0"/>
                                        <p:tgtEl>
                                          <p:spTgt spid="10488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150" autoRev="1" fill="hold"/>
                                        <p:tgtEl>
                                          <p:spTgt spid="10488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3" presetClass="entr" presetSubtype="52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1048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1048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1048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048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6" presetClass="emp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>
                                      <p:cBhvr>
                                        <p:cTn id="104" dur="300" tmFilter="0, 0; .2, .5; .8, .5; 1, 0"/>
                                        <p:tgtEl>
                                          <p:spTgt spid="10488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150" autoRev="1" fill="hold"/>
                                        <p:tgtEl>
                                          <p:spTgt spid="10488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3" presetClass="entr" presetSubtype="52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1048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1048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1048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1048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6" presetClass="emph" presetSubtype="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Effect>
                                      <p:cBhvr>
                                        <p:cTn id="113" dur="300" tmFilter="0, 0; .2, .5; .8, .5; 1, 0"/>
                                        <p:tgtEl>
                                          <p:spTgt spid="10488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150" autoRev="1" fill="hold"/>
                                        <p:tgtEl>
                                          <p:spTgt spid="10488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1048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1048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1048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1048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6" presetClass="emph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>
                                      <p:cBhvr>
                                        <p:cTn id="122" dur="300" tmFilter="0, 0; .2, .5; .8, .5; 1, 0"/>
                                        <p:tgtEl>
                                          <p:spTgt spid="10488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150" autoRev="1" fill="hold"/>
                                        <p:tgtEl>
                                          <p:spTgt spid="10488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34" grpId="0" bldLvl="0" autoUpdateAnimBg="0"/>
      <p:bldP spid="1048835" grpId="0" bldLvl="0" autoUpdateAnimBg="0"/>
      <p:bldP spid="1048838" grpId="0" bldLvl="0" animBg="1" autoUpdateAnimBg="0"/>
      <p:bldP spid="1048838" grpId="1" bldLvl="0" animBg="1" autoUpdateAnimBg="0"/>
      <p:bldP spid="1048839" grpId="0" bldLvl="0" animBg="1" autoUpdateAnimBg="0"/>
      <p:bldP spid="1048839" grpId="1" bldLvl="0" animBg="1" autoUpdateAnimBg="0"/>
      <p:bldP spid="1048840" grpId="0" bldLvl="0" animBg="1" autoUpdateAnimBg="0"/>
      <p:bldP spid="1048840" grpId="1" bldLvl="0" animBg="1" autoUpdateAnimBg="0"/>
      <p:bldP spid="1048841" grpId="0" bldLvl="0" animBg="1" autoUpdateAnimBg="0"/>
      <p:bldP spid="1048841" grpId="1" bldLvl="0" animBg="1" autoUpdateAnimBg="0"/>
      <p:bldP spid="1048842" grpId="0" bldLvl="0" animBg="1" autoUpdateAnimBg="0"/>
      <p:bldP spid="1048842" grpId="1" bldLvl="0" animBg="1" autoUpdateAnimBg="0"/>
      <p:bldP spid="1048843" grpId="0" bldLvl="0" animBg="1" autoUpdateAnimBg="0"/>
      <p:bldP spid="1048843" grpId="1" bldLvl="0" animBg="1" autoUpdateAnimBg="0"/>
      <p:bldP spid="1048844" grpId="0" bldLvl="0" animBg="1" autoUpdateAnimBg="0"/>
      <p:bldP spid="1048844" grpId="1" bldLvl="0" animBg="1" autoUpdateAnimBg="0"/>
      <p:bldP spid="1048845" grpId="0" bldLvl="0" animBg="1" autoUpdateAnimBg="0"/>
      <p:bldP spid="1048845" grpId="1" bldLvl="0" animBg="1" autoUpdateAnimBg="0"/>
      <p:bldP spid="1048846" grpId="0" bldLvl="0" animBg="1" autoUpdateAnimBg="0"/>
      <p:bldP spid="1048846" grpId="1" bldLvl="0" animBg="1" autoUpdateAnimBg="0"/>
      <p:bldP spid="1048847" grpId="0" bldLvl="0" animBg="1" autoUpdateAnimBg="0"/>
      <p:bldP spid="1048847" grpId="1" bldLvl="0" animBg="1" autoUpdateAnimBg="0"/>
      <p:bldP spid="1048848" grpId="0" bldLvl="0" animBg="1" autoUpdateAnimBg="0"/>
      <p:bldP spid="1048848" grpId="1" bldLvl="0" animBg="1" autoUpdateAnimBg="0"/>
      <p:bldP spid="1048849" grpId="0" bldLvl="0" animBg="1" autoUpdateAnimBg="0"/>
      <p:bldP spid="1048849" grpId="1" bldLvl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2" name="Text Box 40"/>
          <p:cNvSpPr txBox="1">
            <a:spLocks noChangeArrowheads="1"/>
          </p:cNvSpPr>
          <p:nvPr/>
        </p:nvSpPr>
        <p:spPr bwMode="auto">
          <a:xfrm>
            <a:off x="6885452" y="6001543"/>
            <a:ext cx="1096741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kumimoji="0" lang="zh-CN" altLang="en-US" sz="1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邮件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服务器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8893" name="Text Box 40"/>
          <p:cNvSpPr txBox="1">
            <a:spLocks noChangeArrowheads="1"/>
          </p:cNvSpPr>
          <p:nvPr/>
        </p:nvSpPr>
        <p:spPr bwMode="auto">
          <a:xfrm>
            <a:off x="5904100" y="6289575"/>
            <a:ext cx="1203131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Web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服务器</a:t>
            </a:r>
            <a:endParaRPr kumimoji="0" lang="zh-CN" altLang="en-US" sz="14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8894" name="矩形 3"/>
          <p:cNvSpPr>
            <a:spLocks noChangeArrowheads="1"/>
          </p:cNvSpPr>
          <p:nvPr/>
        </p:nvSpPr>
        <p:spPr bwMode="auto">
          <a:xfrm>
            <a:off x="5312410" y="539433"/>
            <a:ext cx="1807210" cy="612140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x-none" altLang="zh-CN" sz="3200">
                <a:solidFill>
                  <a:schemeClr val="bg1"/>
                </a:solidFill>
                <a:latin typeface="Arial" panose="02080604020202020204" charset="0"/>
                <a:sym typeface="Arial" panose="02080604020202020204" charset="0"/>
              </a:rPr>
              <a:t>项目展示</a:t>
            </a:r>
            <a:endParaRPr lang="x-none" altLang="zh-CN" sz="3200">
              <a:solidFill>
                <a:schemeClr val="bg1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sp>
        <p:nvSpPr>
          <p:cNvPr id="1048895" name="文本框 37"/>
          <p:cNvSpPr>
            <a:spLocks noChangeArrowheads="1"/>
          </p:cNvSpPr>
          <p:nvPr/>
        </p:nvSpPr>
        <p:spPr bwMode="auto">
          <a:xfrm>
            <a:off x="7119303" y="737235"/>
            <a:ext cx="2308225" cy="338138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rPr>
              <a:t>Our Products</a:t>
            </a:r>
            <a:endParaRPr lang="zh-CN" altLang="en-US" sz="1600">
              <a:solidFill>
                <a:schemeClr val="bg1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grpSp>
        <p:nvGrpSpPr>
          <p:cNvPr id="118" name="Group 16"/>
          <p:cNvGrpSpPr/>
          <p:nvPr/>
        </p:nvGrpSpPr>
        <p:grpSpPr bwMode="auto">
          <a:xfrm>
            <a:off x="4649153" y="601980"/>
            <a:ext cx="263525" cy="393700"/>
            <a:chOff x="0" y="0"/>
            <a:chExt cx="213756" cy="427512"/>
          </a:xfrm>
        </p:grpSpPr>
        <p:sp>
          <p:nvSpPr>
            <p:cNvPr id="1048896" name="直接连接符 19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897" name="直接连接符 20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048898" name="内容占位符 96"/>
          <p:cNvSpPr>
            <a:spLocks noGrp="1"/>
          </p:cNvSpPr>
          <p:nvPr>
            <p:ph sz="quarter" idx="10"/>
          </p:nvPr>
        </p:nvSpPr>
        <p:spPr bwMode="auto">
          <a:xfrm>
            <a:off x="977111" y="1148363"/>
            <a:ext cx="7608416" cy="497957"/>
          </a:xfrm>
          <a:noFill/>
          <a:ln w="15875">
            <a:solidFill>
              <a:schemeClr val="accent3">
                <a:alpha val="0"/>
              </a:schemeClr>
            </a:solidFill>
            <a:round/>
          </a:ln>
          <a:effectLst/>
        </p:spPr>
        <p:txBody>
          <a:bodyPr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企业网络升级前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2097166" name="图片 19" descr="网络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5925" y="1765935"/>
            <a:ext cx="8734425" cy="462661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048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048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8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97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94" grpId="0" bldLvl="0" autoUpdateAnimBg="0"/>
      <p:bldP spid="1048895" grpId="0" bldLvl="0" autoUpdateAnimBg="0"/>
      <p:bldP spid="1048898" grpId="0" animBg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"/>
        <p:cNvGrpSpPr/>
        <p:nvPr/>
      </p:nvGrpSpPr>
      <p:grpSpPr/>
      <p:pic>
        <p:nvPicPr>
          <p:cNvPr id="2097167" name="图片 15" descr="网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6915" y="1784985"/>
            <a:ext cx="8580755" cy="4933315"/>
          </a:xfrm>
          <a:prstGeom prst="rect">
            <a:avLst/>
          </a:prstGeom>
        </p:spPr>
      </p:pic>
      <p:sp>
        <p:nvSpPr>
          <p:cNvPr id="1048904" name="内容占位符 96"/>
          <p:cNvSpPr>
            <a:spLocks noGrp="1"/>
          </p:cNvSpPr>
          <p:nvPr>
            <p:ph sz="quarter" idx="10"/>
          </p:nvPr>
        </p:nvSpPr>
        <p:spPr bwMode="auto">
          <a:xfrm>
            <a:off x="1872461" y="994693"/>
            <a:ext cx="7608416" cy="497957"/>
          </a:xfrm>
          <a:noFill/>
          <a:ln w="15875">
            <a:solidFill>
              <a:schemeClr val="accent3">
                <a:alpha val="0"/>
              </a:schemeClr>
            </a:solidFill>
            <a:round/>
          </a:ln>
          <a:effectLst/>
        </p:spPr>
        <p:txBody>
          <a:bodyPr/>
          <a:p>
            <a:pPr algn="ctr"/>
            <a:r>
              <a:rPr lang="zh-CN" altLang="en-US" sz="3600" dirty="0" smtClean="0">
                <a:solidFill>
                  <a:schemeClr val="bg1"/>
                </a:solidFill>
              </a:rPr>
              <a:t>企业网络升级后</a:t>
            </a:r>
            <a:endParaRPr lang="zh-CN" altLang="en-US" sz="36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90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8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97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04" grpId="0" animBg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5" name="Freeform 129"/>
          <p:cNvSpPr>
            <a:spLocks noChangeAspect="1" noEditPoints="1" noChangeArrowheads="1"/>
          </p:cNvSpPr>
          <p:nvPr/>
        </p:nvSpPr>
        <p:spPr bwMode="auto">
          <a:xfrm>
            <a:off x="5403850" y="1484313"/>
            <a:ext cx="1384300" cy="1384300"/>
          </a:xfrm>
          <a:custGeom>
            <a:avLst/>
            <a:gdLst>
              <a:gd name="T0" fmla="*/ 2147483646 w 97"/>
              <a:gd name="T1" fmla="*/ 0 h 97"/>
              <a:gd name="T2" fmla="*/ 2147483646 w 97"/>
              <a:gd name="T3" fmla="*/ 0 h 97"/>
              <a:gd name="T4" fmla="*/ 2147483646 w 97"/>
              <a:gd name="T5" fmla="*/ 2147483646 h 97"/>
              <a:gd name="T6" fmla="*/ 2147483646 w 97"/>
              <a:gd name="T7" fmla="*/ 2147483646 h 97"/>
              <a:gd name="T8" fmla="*/ 2147483646 w 97"/>
              <a:gd name="T9" fmla="*/ 2147483646 h 97"/>
              <a:gd name="T10" fmla="*/ 2147483646 w 97"/>
              <a:gd name="T11" fmla="*/ 2147483646 h 97"/>
              <a:gd name="T12" fmla="*/ 2147483646 w 97"/>
              <a:gd name="T13" fmla="*/ 2147483646 h 97"/>
              <a:gd name="T14" fmla="*/ 2147483646 w 97"/>
              <a:gd name="T15" fmla="*/ 2147483646 h 97"/>
              <a:gd name="T16" fmla="*/ 2147483646 w 97"/>
              <a:gd name="T17" fmla="*/ 2147483646 h 97"/>
              <a:gd name="T18" fmla="*/ 2147483646 w 97"/>
              <a:gd name="T19" fmla="*/ 2147483646 h 97"/>
              <a:gd name="T20" fmla="*/ 2147483646 w 97"/>
              <a:gd name="T21" fmla="*/ 0 h 97"/>
              <a:gd name="T22" fmla="*/ 2147483646 w 97"/>
              <a:gd name="T23" fmla="*/ 2147483646 h 97"/>
              <a:gd name="T24" fmla="*/ 2147483646 w 97"/>
              <a:gd name="T25" fmla="*/ 2147483646 h 97"/>
              <a:gd name="T26" fmla="*/ 2147483646 w 97"/>
              <a:gd name="T27" fmla="*/ 2147483646 h 97"/>
              <a:gd name="T28" fmla="*/ 2147483646 w 97"/>
              <a:gd name="T29" fmla="*/ 2147483646 h 97"/>
              <a:gd name="T30" fmla="*/ 2147483646 w 97"/>
              <a:gd name="T31" fmla="*/ 2147483646 h 97"/>
              <a:gd name="T32" fmla="*/ 2147483646 w 97"/>
              <a:gd name="T33" fmla="*/ 2147483646 h 97"/>
              <a:gd name="T34" fmla="*/ 2147483646 w 97"/>
              <a:gd name="T35" fmla="*/ 2147483646 h 97"/>
              <a:gd name="T36" fmla="*/ 2147483646 w 97"/>
              <a:gd name="T37" fmla="*/ 2147483646 h 97"/>
              <a:gd name="T38" fmla="*/ 2147483646 w 97"/>
              <a:gd name="T39" fmla="*/ 2147483646 h 97"/>
              <a:gd name="T40" fmla="*/ 2147483646 w 97"/>
              <a:gd name="T41" fmla="*/ 2147483646 h 97"/>
              <a:gd name="T42" fmla="*/ 2147483646 w 97"/>
              <a:gd name="T43" fmla="*/ 2147483646 h 97"/>
              <a:gd name="T44" fmla="*/ 2147483646 w 97"/>
              <a:gd name="T45" fmla="*/ 2147483646 h 97"/>
              <a:gd name="T46" fmla="*/ 2147483646 w 97"/>
              <a:gd name="T47" fmla="*/ 2147483646 h 97"/>
              <a:gd name="T48" fmla="*/ 2147483646 w 97"/>
              <a:gd name="T49" fmla="*/ 2147483646 h 97"/>
              <a:gd name="T50" fmla="*/ 2147483646 w 97"/>
              <a:gd name="T51" fmla="*/ 2147483646 h 97"/>
              <a:gd name="T52" fmla="*/ 2147483646 w 97"/>
              <a:gd name="T53" fmla="*/ 2147483646 h 97"/>
              <a:gd name="T54" fmla="*/ 2147483646 w 97"/>
              <a:gd name="T55" fmla="*/ 2147483646 h 97"/>
              <a:gd name="T56" fmla="*/ 2147483646 w 97"/>
              <a:gd name="T57" fmla="*/ 2147483646 h 97"/>
              <a:gd name="T58" fmla="*/ 2147483646 w 97"/>
              <a:gd name="T59" fmla="*/ 2147483646 h 97"/>
              <a:gd name="T60" fmla="*/ 2147483646 w 97"/>
              <a:gd name="T61" fmla="*/ 2147483646 h 97"/>
              <a:gd name="T62" fmla="*/ 2147483646 w 97"/>
              <a:gd name="T63" fmla="*/ 2147483646 h 97"/>
              <a:gd name="T64" fmla="*/ 2147483646 w 97"/>
              <a:gd name="T65" fmla="*/ 2147483646 h 97"/>
              <a:gd name="T66" fmla="*/ 2147483646 w 97"/>
              <a:gd name="T67" fmla="*/ 2147483646 h 97"/>
              <a:gd name="T68" fmla="*/ 2147483646 w 97"/>
              <a:gd name="T69" fmla="*/ 2147483646 h 97"/>
              <a:gd name="T70" fmla="*/ 2147483646 w 97"/>
              <a:gd name="T71" fmla="*/ 2147483646 h 97"/>
              <a:gd name="T72" fmla="*/ 2147483646 w 97"/>
              <a:gd name="T73" fmla="*/ 2147483646 h 97"/>
              <a:gd name="T74" fmla="*/ 2147483646 w 97"/>
              <a:gd name="T75" fmla="*/ 2147483646 h 97"/>
              <a:gd name="T76" fmla="*/ 2147483646 w 97"/>
              <a:gd name="T77" fmla="*/ 2147483646 h 97"/>
              <a:gd name="T78" fmla="*/ 0 w 97"/>
              <a:gd name="T79" fmla="*/ 2147483646 h 97"/>
              <a:gd name="T80" fmla="*/ 2147483646 w 97"/>
              <a:gd name="T81" fmla="*/ 2147483646 h 97"/>
              <a:gd name="T82" fmla="*/ 0 w 97"/>
              <a:gd name="T83" fmla="*/ 2147483646 h 97"/>
              <a:gd name="T84" fmla="*/ 0 w 97"/>
              <a:gd name="T85" fmla="*/ 2147483646 h 97"/>
              <a:gd name="T86" fmla="*/ 0 w 97"/>
              <a:gd name="T87" fmla="*/ 2147483646 h 97"/>
              <a:gd name="T88" fmla="*/ 2147483646 w 97"/>
              <a:gd name="T89" fmla="*/ 2147483646 h 97"/>
              <a:gd name="T90" fmla="*/ 2147483646 w 97"/>
              <a:gd name="T91" fmla="*/ 2147483646 h 97"/>
              <a:gd name="T92" fmla="*/ 2147483646 w 97"/>
              <a:gd name="T93" fmla="*/ 2147483646 h 97"/>
              <a:gd name="T94" fmla="*/ 2147483646 w 97"/>
              <a:gd name="T95" fmla="*/ 2147483646 h 97"/>
              <a:gd name="T96" fmla="*/ 2147483646 w 97"/>
              <a:gd name="T97" fmla="*/ 2147483646 h 97"/>
              <a:gd name="T98" fmla="*/ 2147483646 w 97"/>
              <a:gd name="T99" fmla="*/ 2147483646 h 97"/>
              <a:gd name="T100" fmla="*/ 2147483646 w 97"/>
              <a:gd name="T101" fmla="*/ 2147483646 h 97"/>
              <a:gd name="T102" fmla="*/ 2147483646 w 97"/>
              <a:gd name="T103" fmla="*/ 2147483646 h 97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97"/>
              <a:gd name="T157" fmla="*/ 0 h 97"/>
              <a:gd name="T158" fmla="*/ 97 w 97"/>
              <a:gd name="T159" fmla="*/ 97 h 97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97" h="97">
                <a:moveTo>
                  <a:pt x="48" y="0"/>
                </a:moveTo>
                <a:cubicBezTo>
                  <a:pt x="49" y="0"/>
                  <a:pt x="50" y="0"/>
                  <a:pt x="50" y="0"/>
                </a:cubicBezTo>
                <a:cubicBezTo>
                  <a:pt x="52" y="9"/>
                  <a:pt x="53" y="18"/>
                  <a:pt x="53" y="27"/>
                </a:cubicBezTo>
                <a:cubicBezTo>
                  <a:pt x="51" y="28"/>
                  <a:pt x="49" y="30"/>
                  <a:pt x="49" y="33"/>
                </a:cubicBezTo>
                <a:cubicBezTo>
                  <a:pt x="49" y="33"/>
                  <a:pt x="49" y="34"/>
                  <a:pt x="49" y="34"/>
                </a:cubicBezTo>
                <a:cubicBezTo>
                  <a:pt x="45" y="36"/>
                  <a:pt x="41" y="38"/>
                  <a:pt x="37" y="40"/>
                </a:cubicBezTo>
                <a:cubicBezTo>
                  <a:pt x="33" y="42"/>
                  <a:pt x="28" y="44"/>
                  <a:pt x="23" y="46"/>
                </a:cubicBezTo>
                <a:cubicBezTo>
                  <a:pt x="22" y="44"/>
                  <a:pt x="20" y="43"/>
                  <a:pt x="18" y="43"/>
                </a:cubicBezTo>
                <a:cubicBezTo>
                  <a:pt x="16" y="43"/>
                  <a:pt x="14" y="44"/>
                  <a:pt x="13" y="45"/>
                </a:cubicBezTo>
                <a:cubicBezTo>
                  <a:pt x="9" y="43"/>
                  <a:pt x="5" y="40"/>
                  <a:pt x="1" y="38"/>
                </a:cubicBezTo>
                <a:cubicBezTo>
                  <a:pt x="6" y="16"/>
                  <a:pt x="25" y="0"/>
                  <a:pt x="48" y="0"/>
                </a:cubicBezTo>
                <a:close/>
                <a:moveTo>
                  <a:pt x="57" y="1"/>
                </a:moveTo>
                <a:cubicBezTo>
                  <a:pt x="66" y="2"/>
                  <a:pt x="74" y="6"/>
                  <a:pt x="81" y="12"/>
                </a:cubicBezTo>
                <a:cubicBezTo>
                  <a:pt x="75" y="17"/>
                  <a:pt x="68" y="22"/>
                  <a:pt x="61" y="27"/>
                </a:cubicBezTo>
                <a:cubicBezTo>
                  <a:pt x="61" y="26"/>
                  <a:pt x="60" y="26"/>
                  <a:pt x="60" y="26"/>
                </a:cubicBezTo>
                <a:cubicBezTo>
                  <a:pt x="60" y="17"/>
                  <a:pt x="59" y="9"/>
                  <a:pt x="57" y="1"/>
                </a:cubicBezTo>
                <a:close/>
                <a:moveTo>
                  <a:pt x="86" y="17"/>
                </a:moveTo>
                <a:cubicBezTo>
                  <a:pt x="79" y="23"/>
                  <a:pt x="72" y="28"/>
                  <a:pt x="65" y="33"/>
                </a:cubicBezTo>
                <a:cubicBezTo>
                  <a:pt x="65" y="33"/>
                  <a:pt x="65" y="33"/>
                  <a:pt x="65" y="33"/>
                </a:cubicBezTo>
                <a:cubicBezTo>
                  <a:pt x="65" y="36"/>
                  <a:pt x="62" y="39"/>
                  <a:pt x="59" y="40"/>
                </a:cubicBezTo>
                <a:cubicBezTo>
                  <a:pt x="59" y="42"/>
                  <a:pt x="59" y="43"/>
                  <a:pt x="59" y="45"/>
                </a:cubicBezTo>
                <a:cubicBezTo>
                  <a:pt x="59" y="51"/>
                  <a:pt x="58" y="57"/>
                  <a:pt x="57" y="63"/>
                </a:cubicBezTo>
                <a:cubicBezTo>
                  <a:pt x="59" y="64"/>
                  <a:pt x="60" y="66"/>
                  <a:pt x="60" y="68"/>
                </a:cubicBezTo>
                <a:cubicBezTo>
                  <a:pt x="70" y="71"/>
                  <a:pt x="80" y="73"/>
                  <a:pt x="89" y="75"/>
                </a:cubicBezTo>
                <a:cubicBezTo>
                  <a:pt x="94" y="67"/>
                  <a:pt x="97" y="58"/>
                  <a:pt x="97" y="48"/>
                </a:cubicBezTo>
                <a:cubicBezTo>
                  <a:pt x="97" y="36"/>
                  <a:pt x="93" y="25"/>
                  <a:pt x="86" y="17"/>
                </a:cubicBezTo>
                <a:close/>
                <a:moveTo>
                  <a:pt x="85" y="81"/>
                </a:moveTo>
                <a:cubicBezTo>
                  <a:pt x="76" y="91"/>
                  <a:pt x="63" y="97"/>
                  <a:pt x="49" y="97"/>
                </a:cubicBezTo>
                <a:cubicBezTo>
                  <a:pt x="51" y="90"/>
                  <a:pt x="53" y="83"/>
                  <a:pt x="54" y="77"/>
                </a:cubicBezTo>
                <a:cubicBezTo>
                  <a:pt x="56" y="76"/>
                  <a:pt x="57" y="75"/>
                  <a:pt x="58" y="74"/>
                </a:cubicBezTo>
                <a:cubicBezTo>
                  <a:pt x="67" y="77"/>
                  <a:pt x="76" y="79"/>
                  <a:pt x="85" y="81"/>
                </a:cubicBezTo>
                <a:close/>
                <a:moveTo>
                  <a:pt x="42" y="97"/>
                </a:moveTo>
                <a:cubicBezTo>
                  <a:pt x="22" y="94"/>
                  <a:pt x="6" y="79"/>
                  <a:pt x="1" y="60"/>
                </a:cubicBezTo>
                <a:cubicBezTo>
                  <a:pt x="5" y="59"/>
                  <a:pt x="9" y="58"/>
                  <a:pt x="12" y="57"/>
                </a:cubicBezTo>
                <a:cubicBezTo>
                  <a:pt x="14" y="58"/>
                  <a:pt x="16" y="59"/>
                  <a:pt x="18" y="59"/>
                </a:cubicBezTo>
                <a:cubicBezTo>
                  <a:pt x="19" y="59"/>
                  <a:pt x="20" y="58"/>
                  <a:pt x="21" y="58"/>
                </a:cubicBezTo>
                <a:cubicBezTo>
                  <a:pt x="29" y="62"/>
                  <a:pt x="37" y="66"/>
                  <a:pt x="45" y="70"/>
                </a:cubicBezTo>
                <a:cubicBezTo>
                  <a:pt x="45" y="72"/>
                  <a:pt x="46" y="73"/>
                  <a:pt x="48" y="75"/>
                </a:cubicBezTo>
                <a:cubicBezTo>
                  <a:pt x="46" y="82"/>
                  <a:pt x="44" y="89"/>
                  <a:pt x="42" y="97"/>
                </a:cubicBezTo>
                <a:close/>
                <a:moveTo>
                  <a:pt x="0" y="53"/>
                </a:moveTo>
                <a:cubicBezTo>
                  <a:pt x="3" y="52"/>
                  <a:pt x="5" y="51"/>
                  <a:pt x="8" y="51"/>
                </a:cubicBezTo>
                <a:cubicBezTo>
                  <a:pt x="5" y="49"/>
                  <a:pt x="3" y="47"/>
                  <a:pt x="0" y="45"/>
                </a:cubicBezTo>
                <a:cubicBezTo>
                  <a:pt x="0" y="46"/>
                  <a:pt x="0" y="47"/>
                  <a:pt x="0" y="48"/>
                </a:cubicBezTo>
                <a:cubicBezTo>
                  <a:pt x="0" y="50"/>
                  <a:pt x="0" y="51"/>
                  <a:pt x="0" y="53"/>
                </a:cubicBezTo>
                <a:close/>
                <a:moveTo>
                  <a:pt x="52" y="40"/>
                </a:moveTo>
                <a:cubicBezTo>
                  <a:pt x="48" y="42"/>
                  <a:pt x="44" y="44"/>
                  <a:pt x="40" y="46"/>
                </a:cubicBezTo>
                <a:cubicBezTo>
                  <a:pt x="35" y="48"/>
                  <a:pt x="30" y="50"/>
                  <a:pt x="25" y="52"/>
                </a:cubicBezTo>
                <a:cubicBezTo>
                  <a:pt x="25" y="52"/>
                  <a:pt x="25" y="52"/>
                  <a:pt x="25" y="52"/>
                </a:cubicBezTo>
                <a:cubicBezTo>
                  <a:pt x="33" y="56"/>
                  <a:pt x="40" y="60"/>
                  <a:pt x="48" y="63"/>
                </a:cubicBezTo>
                <a:cubicBezTo>
                  <a:pt x="48" y="63"/>
                  <a:pt x="49" y="62"/>
                  <a:pt x="50" y="62"/>
                </a:cubicBezTo>
                <a:cubicBezTo>
                  <a:pt x="51" y="56"/>
                  <a:pt x="52" y="50"/>
                  <a:pt x="52" y="44"/>
                </a:cubicBezTo>
                <a:cubicBezTo>
                  <a:pt x="52" y="43"/>
                  <a:pt x="52" y="42"/>
                  <a:pt x="52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48906" name="TextBox 18"/>
          <p:cNvSpPr>
            <a:spLocks noChangeArrowheads="1"/>
          </p:cNvSpPr>
          <p:nvPr/>
        </p:nvSpPr>
        <p:spPr bwMode="auto">
          <a:xfrm>
            <a:off x="4608513" y="2952750"/>
            <a:ext cx="2974975" cy="461963"/>
          </a:xfrm>
          <a:prstGeom prst="rect">
            <a:avLst/>
          </a:prstGeom>
          <a:noFill/>
          <a:ln>
            <a:noFill/>
          </a:ln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en-US" altLang="zh-CN" sz="2400">
                <a:solidFill>
                  <a:srgbClr val="A5A5A5"/>
                </a:solidFill>
                <a:latin typeface="Arial" panose="02080604020202020204" charset="0"/>
                <a:ea typeface="Dotum" panose="020B0600000101010101" pitchFamily="34" charset="-127"/>
                <a:sym typeface="Arial" panose="02080604020202020204" charset="0"/>
              </a:rPr>
              <a:t>PART  03</a:t>
            </a:r>
            <a:endParaRPr lang="zh-CN" altLang="en-US" sz="2400">
              <a:solidFill>
                <a:srgbClr val="A5A5A5"/>
              </a:solidFill>
              <a:latin typeface="Arial" panose="02080604020202020204" charset="0"/>
              <a:ea typeface="Dotum" panose="020B0600000101010101" pitchFamily="34" charset="-127"/>
              <a:sym typeface="Arial" panose="02080604020202020204" charset="0"/>
            </a:endParaRPr>
          </a:p>
        </p:txBody>
      </p:sp>
      <p:sp>
        <p:nvSpPr>
          <p:cNvPr id="1048907" name="文本框 8"/>
          <p:cNvSpPr>
            <a:spLocks noChangeArrowheads="1"/>
          </p:cNvSpPr>
          <p:nvPr/>
        </p:nvSpPr>
        <p:spPr bwMode="auto">
          <a:xfrm>
            <a:off x="4202113" y="3384550"/>
            <a:ext cx="3813175" cy="923925"/>
          </a:xfrm>
          <a:prstGeom prst="rect">
            <a:avLst/>
          </a:prstGeom>
          <a:noFill/>
          <a:ln>
            <a:noFill/>
          </a:ln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5200">
                <a:solidFill>
                  <a:schemeClr val="bg1"/>
                </a:solidFill>
                <a:sym typeface="方正兰亭黑_GBK" panose="02000000000000000000" pitchFamily="2" charset="-122"/>
              </a:rPr>
              <a:t>产品和服务</a:t>
            </a:r>
            <a:endParaRPr lang="en-US" sz="5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908" name="矩形 51"/>
          <p:cNvSpPr>
            <a:spLocks noChangeArrowheads="1"/>
          </p:cNvSpPr>
          <p:nvPr/>
        </p:nvSpPr>
        <p:spPr bwMode="auto">
          <a:xfrm>
            <a:off x="4416425" y="4418013"/>
            <a:ext cx="3382963" cy="446087"/>
          </a:xfrm>
          <a:prstGeom prst="rect">
            <a:avLst/>
          </a:prstGeom>
          <a:noFill/>
          <a:ln>
            <a:noFill/>
          </a:ln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80604020202020204" charset="0"/>
              <a:buNone/>
            </a:pPr>
            <a:r>
              <a:rPr lang="en-US" altLang="zh-CN" sz="2300">
                <a:solidFill>
                  <a:srgbClr val="7F7F7F"/>
                </a:solidFill>
                <a:latin typeface="AvantGarde LT Book" pitchFamily="2" charset="0"/>
                <a:sym typeface="Arial" panose="02080604020202020204" charset="0"/>
              </a:rPr>
              <a:t>Product &amp; Service</a:t>
            </a:r>
            <a:endParaRPr lang="zh-CN" altLang="en-US" sz="2300">
              <a:solidFill>
                <a:srgbClr val="7F7F7F"/>
              </a:solidFill>
              <a:latin typeface="AvantGarde LT Book" pitchFamily="2" charset="0"/>
              <a:sym typeface="Arial" panose="02080604020202020204" charset="0"/>
            </a:endParaRPr>
          </a:p>
        </p:txBody>
      </p:sp>
      <p:sp>
        <p:nvSpPr>
          <p:cNvPr id="1048909" name="直接连接符 23"/>
          <p:cNvSpPr>
            <a:spLocks noChangeShapeType="1"/>
          </p:cNvSpPr>
          <p:nvPr/>
        </p:nvSpPr>
        <p:spPr bwMode="auto">
          <a:xfrm>
            <a:off x="4608513" y="4362450"/>
            <a:ext cx="2974975" cy="0"/>
          </a:xfrm>
          <a:prstGeom prst="line">
            <a:avLst/>
          </a:prstGeom>
          <a:noFill/>
          <a:ln w="19050">
            <a:solidFill>
              <a:srgbClr val="A5A5A5"/>
            </a:solidFill>
            <a:round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048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0489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489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1048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1048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048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1048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048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500"/>
                                        <p:tgtEl>
                                          <p:spTgt spid="1048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05" grpId="0" animBg="1"/>
      <p:bldP spid="1048905" grpId="1" animBg="1"/>
      <p:bldP spid="1048906" grpId="0" bldLvl="0" autoUpdateAnimBg="0"/>
      <p:bldP spid="1048907" grpId="0" bldLvl="0" autoUpdateAnimBg="0"/>
      <p:bldP spid="1048908" grpId="0" bldLvl="0" autoUpdateAnimBg="0"/>
      <p:bldP spid="104890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"/>
        <p:cNvGrpSpPr/>
        <p:nvPr/>
      </p:nvGrpSpPr>
      <p:grpSpPr/>
      <p:sp>
        <p:nvSpPr>
          <p:cNvPr id="104891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>
                <a:solidFill>
                  <a:schemeClr val="bg1"/>
                </a:solidFill>
              </a:rPr>
              <a:t>技术       </a:t>
            </a:r>
            <a:r>
              <a:rPr lang="x-none" altLang="zh-CN" sz="4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张旗</a:t>
            </a:r>
            <a:endParaRPr lang="x-none" altLang="zh-CN" sz="40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911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zh-CN"/>
              <a:t>  </a:t>
            </a:r>
            <a:r>
              <a:rPr lang="x-none" altLang="zh-CN">
                <a:solidFill>
                  <a:schemeClr val="bg1"/>
                </a:solidFill>
              </a:rPr>
              <a:t>网络底层构建工程</a:t>
            </a:r>
            <a:endParaRPr lang="x-none" altLang="zh-CN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x-none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</a:t>
            </a:r>
            <a:r>
              <a:rPr lang="x-none" altLang="zh-CN">
                <a:solidFill>
                  <a:schemeClr val="bg1"/>
                </a:solidFill>
              </a:rPr>
              <a:t>VALN</a:t>
            </a:r>
            <a:endParaRPr lang="x-none" altLang="zh-CN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x-none" altLang="zh-CN">
              <a:solidFill>
                <a:schemeClr val="bg1"/>
              </a:solidFill>
            </a:endParaRPr>
          </a:p>
          <a:p>
            <a:r>
              <a:rPr lang="x-none" altLang="zh-CN">
                <a:solidFill>
                  <a:schemeClr val="bg1"/>
                </a:solidFill>
              </a:rPr>
              <a:t>        以太通道</a:t>
            </a:r>
            <a:endParaRPr lang="x-none" altLang="zh-CN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x-none" altLang="zh-CN">
              <a:solidFill>
                <a:schemeClr val="bg1"/>
              </a:solidFill>
            </a:endParaRPr>
          </a:p>
          <a:p>
            <a:r>
              <a:rPr lang="x-none" altLang="zh-CN">
                <a:solidFill>
                  <a:schemeClr val="bg1"/>
                </a:solidFill>
              </a:rPr>
              <a:t>        trunk</a:t>
            </a:r>
            <a:endParaRPr lang="x-none" altLang="zh-CN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x-none" altLang="zh-CN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x-none" altLang="zh-CN">
                <a:solidFill>
                  <a:schemeClr val="bg1"/>
                </a:solidFill>
              </a:rPr>
              <a:t> </a:t>
            </a:r>
            <a:endParaRPr lang="x-none" altLang="zh-CN">
              <a:solidFill>
                <a:schemeClr val="bg1"/>
              </a:solidFill>
            </a:endParaRPr>
          </a:p>
        </p:txBody>
      </p:sp>
      <p:pic>
        <p:nvPicPr>
          <p:cNvPr id="2097157" name="图片 6" descr="银河科技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0320" y="1603375"/>
            <a:ext cx="4807585" cy="4212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89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89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9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89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89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9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10" grpId="0"/>
      <p:bldP spid="1048910" grpId="1"/>
      <p:bldP spid="1048910" grpId="2"/>
      <p:bldP spid="1048910" grpId="3"/>
      <p:bldP spid="104891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05560" y="641350"/>
            <a:ext cx="1795145" cy="1005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6000">
                <a:solidFill>
                  <a:schemeClr val="bg1"/>
                </a:solidFill>
              </a:rPr>
              <a:t>vlan</a:t>
            </a:r>
            <a:endParaRPr lang="x-none" altLang="zh-CN" sz="60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28725" y="1861185"/>
            <a:ext cx="433959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x-none" altLang="zh-CN" sz="3200">
                <a:solidFill>
                  <a:schemeClr val="bg1"/>
                </a:solidFill>
              </a:rPr>
              <a:t>VLAN的主要优点有</a:t>
            </a:r>
            <a:endParaRPr lang="x-none" altLang="zh-CN" sz="32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09995" y="2757170"/>
            <a:ext cx="5774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bg1"/>
                </a:solidFill>
              </a:rPr>
              <a:t>1. 限制广播域</a:t>
            </a:r>
            <a:endParaRPr lang="zh-CN" altLang="en-US" sz="2000">
              <a:solidFill>
                <a:schemeClr val="bg1"/>
              </a:solidFill>
            </a:endParaRPr>
          </a:p>
          <a:p>
            <a:pPr algn="l"/>
            <a:r>
              <a:rPr lang="zh-CN" altLang="en-US" sz="2000">
                <a:solidFill>
                  <a:schemeClr val="bg1"/>
                </a:solidFill>
              </a:rPr>
              <a:t>广播域被限制在一个VLAN内提高了网络处理能力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8415" y="3977005"/>
            <a:ext cx="571690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800">
                <a:solidFill>
                  <a:schemeClr val="bg1"/>
                </a:solidFill>
              </a:rPr>
              <a:t>2. 增强局域网的安全性</a:t>
            </a:r>
            <a:endParaRPr lang="zh-CN" altLang="en-US" sz="1800">
              <a:solidFill>
                <a:schemeClr val="bg1"/>
              </a:solidFill>
            </a:endParaRPr>
          </a:p>
          <a:p>
            <a:pPr algn="l"/>
            <a:r>
              <a:rPr lang="zh-CN" altLang="en-US" sz="1800">
                <a:solidFill>
                  <a:schemeClr val="bg1"/>
                </a:solidFill>
                <a:sym typeface="+mn-ea"/>
              </a:rPr>
              <a:t>不同VLAN不能直接通信，杜绝了广播信息的不安全性</a:t>
            </a:r>
            <a:endParaRPr lang="zh-CN" altLang="en-US" sz="1800">
              <a:solidFill>
                <a:schemeClr val="bg1"/>
              </a:solidFill>
            </a:endParaRPr>
          </a:p>
          <a:p>
            <a:pPr algn="l"/>
            <a:endParaRPr lang="zh-CN" altLang="en-US" sz="1800">
              <a:solidFill>
                <a:schemeClr val="bg1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4899025" y="2213610"/>
            <a:ext cx="1324610" cy="7816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glow rad="76200">
              <a:schemeClr val="accent3">
                <a:satMod val="175000"/>
                <a:alpha val="34000"/>
              </a:schemeClr>
            </a:glow>
          </a:effectLst>
        </p:spPr>
      </p:cxnSp>
      <p:cxnSp>
        <p:nvCxnSpPr>
          <p:cNvPr id="14" name="直接箭头连接符 13"/>
          <p:cNvCxnSpPr/>
          <p:nvPr/>
        </p:nvCxnSpPr>
        <p:spPr>
          <a:xfrm>
            <a:off x="4851400" y="2261235"/>
            <a:ext cx="1381760" cy="17157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glow rad="76200">
              <a:schemeClr val="accent3">
                <a:satMod val="175000"/>
                <a:alpha val="34000"/>
              </a:schemeClr>
            </a:glow>
          </a:effectLst>
        </p:spPr>
      </p:cxnSp>
      <p:sp>
        <p:nvSpPr>
          <p:cNvPr id="15" name="文本框 14"/>
          <p:cNvSpPr txBox="1"/>
          <p:nvPr/>
        </p:nvSpPr>
        <p:spPr>
          <a:xfrm>
            <a:off x="6368415" y="5330190"/>
            <a:ext cx="550481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x-none" altLang="zh-CN" sz="1800">
                <a:solidFill>
                  <a:schemeClr val="bg1"/>
                </a:solidFill>
              </a:rPr>
              <a:t>3.</a:t>
            </a:r>
            <a:r>
              <a:rPr lang="zh-CN" altLang="en-US" sz="1800">
                <a:solidFill>
                  <a:schemeClr val="bg1"/>
                </a:solidFill>
              </a:rPr>
              <a:t>灵活的管理</a:t>
            </a:r>
            <a:endParaRPr lang="zh-CN" altLang="en-US" sz="1800">
              <a:solidFill>
                <a:schemeClr val="bg1"/>
              </a:solidFill>
            </a:endParaRPr>
          </a:p>
          <a:p>
            <a:pPr algn="l"/>
            <a:r>
              <a:rPr lang="zh-CN" altLang="en-US" sz="1800">
                <a:solidFill>
                  <a:schemeClr val="bg1"/>
                </a:solidFill>
              </a:rPr>
              <a:t>更改用户所属的网络不必换端口和连线，只更改软件配置就可以了。</a:t>
            </a:r>
            <a:endParaRPr lang="zh-CN" altLang="en-US" sz="1800">
              <a:solidFill>
                <a:schemeClr val="bg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803775" y="2327910"/>
            <a:ext cx="1438910" cy="29933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glow rad="76200">
              <a:schemeClr val="accent3">
                <a:satMod val="175000"/>
                <a:alpha val="34000"/>
              </a:schemeClr>
            </a:glow>
          </a:effectLst>
        </p:spPr>
      </p:cxnSp>
      <p:pic>
        <p:nvPicPr>
          <p:cNvPr id="18" name="Picture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20" y="2927985"/>
            <a:ext cx="993775" cy="852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接连接符 16"/>
          <p:cNvCxnSpPr/>
          <p:nvPr/>
        </p:nvCxnSpPr>
        <p:spPr>
          <a:xfrm flipH="1">
            <a:off x="704850" y="3957955"/>
            <a:ext cx="1143635" cy="143002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Picture 16" descr="PC Blu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" y="5481955"/>
            <a:ext cx="653415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直接连接符 19"/>
          <p:cNvCxnSpPr/>
          <p:nvPr/>
        </p:nvCxnSpPr>
        <p:spPr>
          <a:xfrm flipH="1">
            <a:off x="2420620" y="3957955"/>
            <a:ext cx="9525" cy="138239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/>
          <p:nvPr/>
        </p:nvCxnSpPr>
        <p:spPr>
          <a:xfrm>
            <a:off x="3096895" y="3881755"/>
            <a:ext cx="991870" cy="145859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Picture 16" descr="PC Blu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190" y="5494020"/>
            <a:ext cx="653415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6" descr="PC Blu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785" y="5466080"/>
            <a:ext cx="653415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文本框 24"/>
          <p:cNvSpPr txBox="1"/>
          <p:nvPr/>
        </p:nvSpPr>
        <p:spPr>
          <a:xfrm>
            <a:off x="94615" y="6112510"/>
            <a:ext cx="102997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800">
                <a:solidFill>
                  <a:schemeClr val="bg1"/>
                </a:solidFill>
              </a:rPr>
              <a:t>vlan 10</a:t>
            </a:r>
            <a:endParaRPr lang="x-none" altLang="zh-CN" sz="180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05635" y="6083935"/>
            <a:ext cx="102997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>
                <a:solidFill>
                  <a:schemeClr val="bg1"/>
                </a:solidFill>
              </a:rPr>
              <a:t>vlan 20</a:t>
            </a:r>
            <a:endParaRPr lang="x-none" altLang="zh-CN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869055" y="6026785"/>
            <a:ext cx="102997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800">
                <a:solidFill>
                  <a:schemeClr val="bg1"/>
                </a:solidFill>
              </a:rPr>
              <a:t>vlan 10</a:t>
            </a:r>
            <a:endParaRPr lang="x-none" altLang="zh-CN" sz="180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86510" y="3137535"/>
            <a:ext cx="86868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400">
                <a:solidFill>
                  <a:schemeClr val="bg1"/>
                </a:solidFill>
              </a:rPr>
              <a:t>交换机</a:t>
            </a:r>
            <a:endParaRPr lang="x-none" altLang="zh-CN" sz="1400">
              <a:solidFill>
                <a:schemeClr val="bg1"/>
              </a:solidFill>
            </a:endParaRPr>
          </a:p>
        </p:txBody>
      </p:sp>
      <p:grpSp>
        <p:nvGrpSpPr>
          <p:cNvPr id="3" name="Group 21"/>
          <p:cNvGrpSpPr/>
          <p:nvPr/>
        </p:nvGrpSpPr>
        <p:grpSpPr bwMode="auto">
          <a:xfrm>
            <a:off x="618490" y="988695"/>
            <a:ext cx="360045" cy="402590"/>
            <a:chOff x="0" y="0"/>
            <a:chExt cx="213756" cy="427512"/>
          </a:xfrm>
        </p:grpSpPr>
        <p:sp>
          <p:nvSpPr>
            <p:cNvPr id="4" name="直接连接符 2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" name="直接连接符 2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0" grpId="0"/>
      <p:bldP spid="25" grpId="0"/>
      <p:bldP spid="26" grpId="0"/>
      <p:bldP spid="29" grpId="0"/>
      <p:bldP spid="7" grpId="0"/>
      <p:bldP spid="8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2"/>
          <p:cNvGrpSpPr/>
          <p:nvPr/>
        </p:nvGrpSpPr>
        <p:grpSpPr bwMode="auto">
          <a:xfrm>
            <a:off x="5387975" y="1503363"/>
            <a:ext cx="1416050" cy="1363662"/>
            <a:chOff x="0" y="0"/>
            <a:chExt cx="312738" cy="301626"/>
          </a:xfrm>
        </p:grpSpPr>
        <p:sp>
          <p:nvSpPr>
            <p:cNvPr id="1048620" name="Freeform 252"/>
            <p:cNvSpPr>
              <a:spLocks noChangeArrowheads="1"/>
            </p:cNvSpPr>
            <p:nvPr/>
          </p:nvSpPr>
          <p:spPr bwMode="auto">
            <a:xfrm>
              <a:off x="49213" y="68263"/>
              <a:ext cx="214313" cy="233363"/>
            </a:xfrm>
            <a:custGeom>
              <a:avLst/>
              <a:gdLst>
                <a:gd name="T0" fmla="*/ 0 w 57"/>
                <a:gd name="T1" fmla="*/ 2147483646 h 62"/>
                <a:gd name="T2" fmla="*/ 0 w 57"/>
                <a:gd name="T3" fmla="*/ 2147483646 h 62"/>
                <a:gd name="T4" fmla="*/ 2147483646 w 57"/>
                <a:gd name="T5" fmla="*/ 2147483646 h 62"/>
                <a:gd name="T6" fmla="*/ 2147483646 w 57"/>
                <a:gd name="T7" fmla="*/ 2147483646 h 62"/>
                <a:gd name="T8" fmla="*/ 2147483646 w 57"/>
                <a:gd name="T9" fmla="*/ 2147483646 h 62"/>
                <a:gd name="T10" fmla="*/ 2147483646 w 57"/>
                <a:gd name="T11" fmla="*/ 2147483646 h 62"/>
                <a:gd name="T12" fmla="*/ 2147483646 w 57"/>
                <a:gd name="T13" fmla="*/ 2147483646 h 62"/>
                <a:gd name="T14" fmla="*/ 2147483646 w 57"/>
                <a:gd name="T15" fmla="*/ 2147483646 h 62"/>
                <a:gd name="T16" fmla="*/ 2147483646 w 57"/>
                <a:gd name="T17" fmla="*/ 2147483646 h 62"/>
                <a:gd name="T18" fmla="*/ 2147483646 w 57"/>
                <a:gd name="T19" fmla="*/ 2147483646 h 62"/>
                <a:gd name="T20" fmla="*/ 2147483646 w 57"/>
                <a:gd name="T21" fmla="*/ 2147483646 h 62"/>
                <a:gd name="T22" fmla="*/ 2147483646 w 57"/>
                <a:gd name="T23" fmla="*/ 2147483646 h 62"/>
                <a:gd name="T24" fmla="*/ 2147483646 w 57"/>
                <a:gd name="T25" fmla="*/ 2147483646 h 62"/>
                <a:gd name="T26" fmla="*/ 2147483646 w 57"/>
                <a:gd name="T27" fmla="*/ 2147483646 h 62"/>
                <a:gd name="T28" fmla="*/ 2147483646 w 57"/>
                <a:gd name="T29" fmla="*/ 2147483646 h 62"/>
                <a:gd name="T30" fmla="*/ 2147483646 w 57"/>
                <a:gd name="T31" fmla="*/ 2147483646 h 62"/>
                <a:gd name="T32" fmla="*/ 2147483646 w 57"/>
                <a:gd name="T33" fmla="*/ 0 h 62"/>
                <a:gd name="T34" fmla="*/ 0 w 57"/>
                <a:gd name="T35" fmla="*/ 2147483646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7"/>
                <a:gd name="T55" fmla="*/ 0 h 62"/>
                <a:gd name="T56" fmla="*/ 57 w 57"/>
                <a:gd name="T57" fmla="*/ 62 h 6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7" h="62">
                  <a:moveTo>
                    <a:pt x="0" y="26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3" y="62"/>
                    <a:pt x="3" y="62"/>
                    <a:pt x="4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1" y="62"/>
                  </a:cubicBezTo>
                  <a:cubicBezTo>
                    <a:pt x="21" y="62"/>
                    <a:pt x="21" y="61"/>
                    <a:pt x="21" y="61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37" y="62"/>
                    <a:pt x="37" y="62"/>
                  </a:cubicBezTo>
                  <a:cubicBezTo>
                    <a:pt x="37" y="62"/>
                    <a:pt x="38" y="62"/>
                    <a:pt x="38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4" y="62"/>
                    <a:pt x="55" y="62"/>
                    <a:pt x="56" y="62"/>
                  </a:cubicBezTo>
                  <a:cubicBezTo>
                    <a:pt x="56" y="62"/>
                    <a:pt x="57" y="61"/>
                    <a:pt x="57" y="59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/>
            <a:p>
              <a:endParaRPr lang="zh-CN" altLang="en-US"/>
            </a:p>
          </p:txBody>
        </p:sp>
        <p:sp>
          <p:nvSpPr>
            <p:cNvPr id="1048621" name="Freeform 253"/>
            <p:cNvSpPr>
              <a:spLocks noChangeArrowheads="1"/>
            </p:cNvSpPr>
            <p:nvPr/>
          </p:nvSpPr>
          <p:spPr bwMode="auto">
            <a:xfrm>
              <a:off x="0" y="0"/>
              <a:ext cx="312738" cy="169863"/>
            </a:xfrm>
            <a:custGeom>
              <a:avLst/>
              <a:gdLst>
                <a:gd name="T0" fmla="*/ 2147483646 w 83"/>
                <a:gd name="T1" fmla="*/ 2147483646 h 45"/>
                <a:gd name="T2" fmla="*/ 2147483646 w 83"/>
                <a:gd name="T3" fmla="*/ 2147483646 h 45"/>
                <a:gd name="T4" fmla="*/ 2147483646 w 83"/>
                <a:gd name="T5" fmla="*/ 2147483646 h 45"/>
                <a:gd name="T6" fmla="*/ 2147483646 w 83"/>
                <a:gd name="T7" fmla="*/ 2147483646 h 45"/>
                <a:gd name="T8" fmla="*/ 2147483646 w 83"/>
                <a:gd name="T9" fmla="*/ 2147483646 h 45"/>
                <a:gd name="T10" fmla="*/ 2147483646 w 83"/>
                <a:gd name="T11" fmla="*/ 2147483646 h 45"/>
                <a:gd name="T12" fmla="*/ 2147483646 w 83"/>
                <a:gd name="T13" fmla="*/ 2147483646 h 45"/>
                <a:gd name="T14" fmla="*/ 2147483646 w 83"/>
                <a:gd name="T15" fmla="*/ 2147483646 h 45"/>
                <a:gd name="T16" fmla="*/ 2147483646 w 83"/>
                <a:gd name="T17" fmla="*/ 2147483646 h 45"/>
                <a:gd name="T18" fmla="*/ 2147483646 w 83"/>
                <a:gd name="T19" fmla="*/ 2147483646 h 45"/>
                <a:gd name="T20" fmla="*/ 2147483646 w 83"/>
                <a:gd name="T21" fmla="*/ 2147483646 h 45"/>
                <a:gd name="T22" fmla="*/ 2147483646 w 83"/>
                <a:gd name="T23" fmla="*/ 2147483646 h 45"/>
                <a:gd name="T24" fmla="*/ 2147483646 w 83"/>
                <a:gd name="T25" fmla="*/ 2147483646 h 45"/>
                <a:gd name="T26" fmla="*/ 2147483646 w 83"/>
                <a:gd name="T27" fmla="*/ 2147483646 h 45"/>
                <a:gd name="T28" fmla="*/ 2147483646 w 83"/>
                <a:gd name="T29" fmla="*/ 2147483646 h 45"/>
                <a:gd name="T30" fmla="*/ 2147483646 w 83"/>
                <a:gd name="T31" fmla="*/ 2147483646 h 45"/>
                <a:gd name="T32" fmla="*/ 2147483646 w 83"/>
                <a:gd name="T33" fmla="*/ 2147483646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3"/>
                <a:gd name="T52" fmla="*/ 0 h 45"/>
                <a:gd name="T53" fmla="*/ 83 w 8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3" h="45">
                  <a:moveTo>
                    <a:pt x="81" y="35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59" y="3"/>
                    <a:pt x="59" y="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40" y="0"/>
                    <a:pt x="38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7"/>
                    <a:pt x="0" y="40"/>
                    <a:pt x="2" y="43"/>
                  </a:cubicBezTo>
                  <a:cubicBezTo>
                    <a:pt x="3" y="44"/>
                    <a:pt x="5" y="44"/>
                    <a:pt x="6" y="44"/>
                  </a:cubicBezTo>
                  <a:cubicBezTo>
                    <a:pt x="7" y="44"/>
                    <a:pt x="9" y="44"/>
                    <a:pt x="10" y="4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6" y="45"/>
                    <a:pt x="80" y="45"/>
                    <a:pt x="81" y="43"/>
                  </a:cubicBezTo>
                  <a:cubicBezTo>
                    <a:pt x="83" y="40"/>
                    <a:pt x="83" y="37"/>
                    <a:pt x="81" y="35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/>
            <a:p>
              <a:endParaRPr lang="zh-CN" altLang="en-US"/>
            </a:p>
          </p:txBody>
        </p:sp>
      </p:grpSp>
      <p:sp>
        <p:nvSpPr>
          <p:cNvPr id="1048622" name="TextBox 18"/>
          <p:cNvSpPr>
            <a:spLocks noChangeArrowheads="1"/>
          </p:cNvSpPr>
          <p:nvPr/>
        </p:nvSpPr>
        <p:spPr bwMode="auto">
          <a:xfrm>
            <a:off x="4608513" y="2981325"/>
            <a:ext cx="2974975" cy="461963"/>
          </a:xfrm>
          <a:prstGeom prst="rect">
            <a:avLst/>
          </a:prstGeom>
          <a:noFill/>
          <a:ln>
            <a:noFill/>
          </a:ln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en-US" altLang="zh-CN" sz="2400">
                <a:solidFill>
                  <a:srgbClr val="A5A5A5"/>
                </a:solidFill>
                <a:latin typeface="Arial" panose="02080604020202020204" charset="0"/>
                <a:ea typeface="Dotum" panose="020B0600000101010101" pitchFamily="34" charset="-127"/>
                <a:sym typeface="Arial" panose="02080604020202020204" charset="0"/>
              </a:rPr>
              <a:t>PART  01</a:t>
            </a:r>
            <a:endParaRPr lang="zh-CN" altLang="en-US" sz="2400">
              <a:solidFill>
                <a:srgbClr val="A5A5A5"/>
              </a:solidFill>
              <a:latin typeface="Arial" panose="02080604020202020204" charset="0"/>
              <a:ea typeface="Dotum" panose="020B0600000101010101" pitchFamily="34" charset="-127"/>
              <a:sym typeface="Arial" panose="02080604020202020204" charset="0"/>
            </a:endParaRPr>
          </a:p>
        </p:txBody>
      </p:sp>
      <p:sp>
        <p:nvSpPr>
          <p:cNvPr id="1048623" name="文本框 8"/>
          <p:cNvSpPr>
            <a:spLocks noChangeArrowheads="1"/>
          </p:cNvSpPr>
          <p:nvPr/>
        </p:nvSpPr>
        <p:spPr bwMode="auto">
          <a:xfrm>
            <a:off x="4189413" y="3387725"/>
            <a:ext cx="3813175" cy="891537"/>
          </a:xfrm>
          <a:prstGeom prst="rect">
            <a:avLst/>
          </a:prstGeom>
          <a:noFill/>
          <a:ln>
            <a:noFill/>
          </a:ln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5400">
                <a:solidFill>
                  <a:schemeClr val="bg1"/>
                </a:solidFill>
                <a:sym typeface="方正兰亭黑_GBK" panose="02000000000000000000" pitchFamily="2" charset="-122"/>
              </a:rPr>
              <a:t>关于我们</a:t>
            </a:r>
            <a:endParaRPr lang="zh-CN" altLang="en-US" sz="54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624" name="矩形 51"/>
          <p:cNvSpPr>
            <a:spLocks noChangeArrowheads="1"/>
          </p:cNvSpPr>
          <p:nvPr/>
        </p:nvSpPr>
        <p:spPr bwMode="auto">
          <a:xfrm>
            <a:off x="5162550" y="4432300"/>
            <a:ext cx="1865313" cy="522288"/>
          </a:xfrm>
          <a:prstGeom prst="rect">
            <a:avLst/>
          </a:prstGeom>
          <a:noFill/>
          <a:ln>
            <a:noFill/>
          </a:ln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80604020202020204" charset="0"/>
              <a:buNone/>
            </a:pPr>
            <a:r>
              <a:rPr lang="en-US" altLang="zh-CN" dirty="0">
                <a:solidFill>
                  <a:srgbClr val="7F7F7F"/>
                </a:solidFill>
                <a:latin typeface="AvantGarde LT Book" pitchFamily="2" charset="0"/>
                <a:sym typeface="Arial" panose="02080604020202020204" charset="0"/>
              </a:rPr>
              <a:t>About Us</a:t>
            </a:r>
            <a:endParaRPr lang="zh-CN" altLang="en-US" dirty="0">
              <a:solidFill>
                <a:srgbClr val="7F7F7F"/>
              </a:solidFill>
              <a:latin typeface="AvantGarde LT Book" pitchFamily="2" charset="0"/>
              <a:sym typeface="Arial" panose="02080604020202020204" charset="0"/>
            </a:endParaRPr>
          </a:p>
        </p:txBody>
      </p:sp>
      <p:sp>
        <p:nvSpPr>
          <p:cNvPr id="1048625" name="直接连接符 4"/>
          <p:cNvSpPr>
            <a:spLocks noChangeShapeType="1"/>
          </p:cNvSpPr>
          <p:nvPr/>
        </p:nvSpPr>
        <p:spPr bwMode="auto">
          <a:xfrm>
            <a:off x="4786313" y="4391025"/>
            <a:ext cx="2620962" cy="0"/>
          </a:xfrm>
          <a:prstGeom prst="line">
            <a:avLst/>
          </a:prstGeom>
          <a:noFill/>
          <a:ln w="19050">
            <a:solidFill>
              <a:srgbClr val="A5A5A5"/>
            </a:solidFill>
            <a:round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104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104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104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500"/>
                                        <p:tgtEl>
                                          <p:spTgt spid="104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2" grpId="0" bldLvl="0" autoUpdateAnimBg="0"/>
      <p:bldP spid="1048623" grpId="0" bldLvl="0" autoUpdateAnimBg="0"/>
      <p:bldP spid="1048624" grpId="0" bldLvl="0" autoUpdateAnimBg="0"/>
      <p:bldP spid="104862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7" name="Group 21"/>
          <p:cNvGrpSpPr/>
          <p:nvPr/>
        </p:nvGrpSpPr>
        <p:grpSpPr bwMode="auto">
          <a:xfrm>
            <a:off x="822643" y="828675"/>
            <a:ext cx="263525" cy="393700"/>
            <a:chOff x="0" y="0"/>
            <a:chExt cx="213756" cy="427512"/>
          </a:xfrm>
        </p:grpSpPr>
        <p:sp>
          <p:nvSpPr>
            <p:cNvPr id="1048954" name="直接连接符 2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955" name="直接连接符 2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16685" y="617220"/>
            <a:ext cx="292608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5400">
                <a:solidFill>
                  <a:schemeClr val="bg1"/>
                </a:solidFill>
              </a:rPr>
              <a:t>以太通道</a:t>
            </a:r>
            <a:endParaRPr lang="x-none" altLang="zh-CN" sz="54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85385" y="2070735"/>
            <a:ext cx="6908165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>
                <a:solidFill>
                  <a:schemeClr val="bg1"/>
                </a:solidFill>
                <a:sym typeface="+mn-ea"/>
              </a:rPr>
              <a:t>捆绑多条以太网链路</a:t>
            </a:r>
            <a:endParaRPr lang="zh-CN" altLang="en-US" sz="3200">
              <a:solidFill>
                <a:schemeClr val="bg1"/>
              </a:solidFill>
            </a:endParaRPr>
          </a:p>
          <a:p>
            <a:pPr algn="l"/>
            <a:r>
              <a:rPr lang="zh-CN" altLang="en-US" sz="3200">
                <a:solidFill>
                  <a:schemeClr val="bg1"/>
                </a:solidFill>
                <a:sym typeface="+mn-ea"/>
              </a:rPr>
              <a:t>提高链路带宽 </a:t>
            </a:r>
            <a:r>
              <a:rPr lang="x-none" altLang="zh-CN" sz="3200">
                <a:solidFill>
                  <a:schemeClr val="bg1"/>
                </a:solidFill>
                <a:sym typeface="+mn-ea"/>
              </a:rPr>
              <a:t>，负载均衡，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热备冗余</a:t>
            </a:r>
            <a:endParaRPr lang="zh-CN" altLang="en-US" sz="3200">
              <a:solidFill>
                <a:schemeClr val="bg1"/>
              </a:solidFill>
            </a:endParaRPr>
          </a:p>
        </p:txBody>
      </p:sp>
      <p:cxnSp>
        <p:nvCxnSpPr>
          <p:cNvPr id="9" name="曲线连接符 8"/>
          <p:cNvCxnSpPr/>
          <p:nvPr/>
        </p:nvCxnSpPr>
        <p:spPr>
          <a:xfrm>
            <a:off x="4222115" y="1412875"/>
            <a:ext cx="914400" cy="914400"/>
          </a:xfrm>
          <a:prstGeom prst="curvedConnector3">
            <a:avLst>
              <a:gd name="adj1" fmla="val 50069"/>
            </a:avLst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" name="Picture 16" descr="PC Blue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720" y="4106305"/>
            <a:ext cx="482803" cy="42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6" descr="PC Blue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565" y="5037215"/>
            <a:ext cx="482803" cy="42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 descr="PC Blue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725" y="6112270"/>
            <a:ext cx="482803" cy="42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6" descr="PC Blue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490" y="6084965"/>
            <a:ext cx="482803" cy="42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6" descr="PC Blue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125" y="4256800"/>
            <a:ext cx="482803" cy="42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6" descr="PC Blue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395" y="5061980"/>
            <a:ext cx="482803" cy="42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142" y="5194047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542" y="5215002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直接连接符 28"/>
          <p:cNvCxnSpPr>
            <a:stCxn id="25" idx="3"/>
          </p:cNvCxnSpPr>
          <p:nvPr/>
        </p:nvCxnSpPr>
        <p:spPr>
          <a:xfrm>
            <a:off x="7161530" y="4471035"/>
            <a:ext cx="990600" cy="7213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直接连接符 29"/>
          <p:cNvCxnSpPr>
            <a:stCxn id="26" idx="3"/>
          </p:cNvCxnSpPr>
          <p:nvPr/>
        </p:nvCxnSpPr>
        <p:spPr>
          <a:xfrm>
            <a:off x="7162800" y="5276215"/>
            <a:ext cx="894715" cy="444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直接连接符 30"/>
          <p:cNvCxnSpPr/>
          <p:nvPr/>
        </p:nvCxnSpPr>
        <p:spPr>
          <a:xfrm flipH="1">
            <a:off x="7160895" y="5405755"/>
            <a:ext cx="981710" cy="9029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直接连接符 31"/>
          <p:cNvCxnSpPr/>
          <p:nvPr/>
        </p:nvCxnSpPr>
        <p:spPr>
          <a:xfrm flipV="1">
            <a:off x="10086975" y="4466590"/>
            <a:ext cx="1035685" cy="7645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直接连接符 32"/>
          <p:cNvCxnSpPr>
            <a:stCxn id="28" idx="3"/>
          </p:cNvCxnSpPr>
          <p:nvPr/>
        </p:nvCxnSpPr>
        <p:spPr>
          <a:xfrm flipV="1">
            <a:off x="10147935" y="5318125"/>
            <a:ext cx="1090930" cy="234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直接连接符 33"/>
          <p:cNvCxnSpPr>
            <a:endCxn id="6" idx="1"/>
          </p:cNvCxnSpPr>
          <p:nvPr/>
        </p:nvCxnSpPr>
        <p:spPr>
          <a:xfrm>
            <a:off x="10058400" y="5424805"/>
            <a:ext cx="1040130" cy="9017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直接连接符 34"/>
          <p:cNvCxnSpPr>
            <a:stCxn id="27" idx="3"/>
            <a:endCxn id="28" idx="1"/>
          </p:cNvCxnSpPr>
          <p:nvPr/>
        </p:nvCxnSpPr>
        <p:spPr>
          <a:xfrm>
            <a:off x="8598535" y="5320665"/>
            <a:ext cx="960120" cy="20955"/>
          </a:xfrm>
          <a:prstGeom prst="line">
            <a:avLst/>
          </a:prstGeom>
          <a:solidFill>
            <a:schemeClr val="accent1"/>
          </a:solidFill>
          <a:ln w="38100" cap="flat" cmpd="thickThin" algn="ctr">
            <a:solidFill>
              <a:srgbClr val="CCDADF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36" name="文本框 35"/>
          <p:cNvSpPr txBox="1"/>
          <p:nvPr/>
        </p:nvSpPr>
        <p:spPr>
          <a:xfrm>
            <a:off x="6584315" y="4716780"/>
            <a:ext cx="613410" cy="243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000">
                <a:solidFill>
                  <a:schemeClr val="bg1"/>
                </a:solidFill>
              </a:rPr>
              <a:t>vlan10</a:t>
            </a:r>
            <a:endParaRPr lang="x-none" altLang="zh-CN" sz="100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977880" y="6585585"/>
            <a:ext cx="613410" cy="243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000">
                <a:solidFill>
                  <a:schemeClr val="bg1"/>
                </a:solidFill>
              </a:rPr>
              <a:t>vlan30</a:t>
            </a:r>
            <a:endParaRPr lang="x-none" altLang="zh-CN" sz="1000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581140" y="6551295"/>
            <a:ext cx="613410" cy="243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000">
                <a:solidFill>
                  <a:schemeClr val="bg1"/>
                </a:solidFill>
              </a:rPr>
              <a:t>vlan30</a:t>
            </a:r>
            <a:endParaRPr lang="x-none" altLang="zh-CN" sz="1000">
              <a:solidFill>
                <a:schemeClr val="bg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009630" y="5474970"/>
            <a:ext cx="613410" cy="243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000">
                <a:solidFill>
                  <a:schemeClr val="bg1"/>
                </a:solidFill>
              </a:rPr>
              <a:t>vlan20</a:t>
            </a:r>
            <a:endParaRPr lang="x-none" altLang="zh-CN" sz="1000">
              <a:solidFill>
                <a:schemeClr val="bg1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467475" y="5499100"/>
            <a:ext cx="613410" cy="243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000">
                <a:solidFill>
                  <a:schemeClr val="bg1"/>
                </a:solidFill>
              </a:rPr>
              <a:t>vlan20</a:t>
            </a:r>
            <a:endParaRPr lang="x-none" altLang="zh-CN" sz="1000">
              <a:solidFill>
                <a:schemeClr val="bg1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0987405" y="4513580"/>
            <a:ext cx="613410" cy="243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000">
                <a:solidFill>
                  <a:schemeClr val="bg1"/>
                </a:solidFill>
              </a:rPr>
              <a:t>vlan10</a:t>
            </a:r>
            <a:endParaRPr lang="x-none" altLang="zh-CN" sz="100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121650" y="4734560"/>
            <a:ext cx="304800" cy="3048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400">
                <a:solidFill>
                  <a:schemeClr val="bg1"/>
                </a:solidFill>
              </a:rPr>
              <a:t>A</a:t>
            </a:r>
            <a:endParaRPr lang="x-none" altLang="zh-CN" sz="1400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9810750" y="4768850"/>
            <a:ext cx="304800" cy="3048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400">
                <a:solidFill>
                  <a:schemeClr val="bg1"/>
                </a:solidFill>
              </a:rPr>
              <a:t>B</a:t>
            </a:r>
            <a:endParaRPr lang="x-none" altLang="zh-CN" sz="1400">
              <a:solidFill>
                <a:schemeClr val="bg1"/>
              </a:solidFill>
            </a:endParaRPr>
          </a:p>
        </p:txBody>
      </p:sp>
      <p:sp>
        <p:nvSpPr>
          <p:cNvPr id="71" name="流程图: 过程 70"/>
          <p:cNvSpPr/>
          <p:nvPr/>
        </p:nvSpPr>
        <p:spPr>
          <a:xfrm>
            <a:off x="7409180" y="4516120"/>
            <a:ext cx="469900" cy="118745"/>
          </a:xfrm>
          <a:prstGeom prst="flowChart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2000">
                <a:schemeClr val="accent3">
                  <a:lumMod val="9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73" name="流程图: 过程 72"/>
          <p:cNvSpPr/>
          <p:nvPr/>
        </p:nvSpPr>
        <p:spPr>
          <a:xfrm>
            <a:off x="10323195" y="4526915"/>
            <a:ext cx="469900" cy="118745"/>
          </a:xfrm>
          <a:prstGeom prst="flowChart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2000">
                <a:schemeClr val="accent3">
                  <a:lumMod val="9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pic>
        <p:nvPicPr>
          <p:cNvPr id="75" name="Picture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360" y="4458970"/>
            <a:ext cx="1323975" cy="786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" y="3586480"/>
            <a:ext cx="1323975" cy="786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7" name="直接连接符 76"/>
          <p:cNvCxnSpPr/>
          <p:nvPr/>
        </p:nvCxnSpPr>
        <p:spPr>
          <a:xfrm>
            <a:off x="1697990" y="3797300"/>
            <a:ext cx="2451100" cy="68008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3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直接连接符 77"/>
          <p:cNvCxnSpPr/>
          <p:nvPr/>
        </p:nvCxnSpPr>
        <p:spPr>
          <a:xfrm>
            <a:off x="1694180" y="4037965"/>
            <a:ext cx="2348230" cy="63309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3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直接连接符 78"/>
          <p:cNvCxnSpPr>
            <a:endCxn id="86" idx="2"/>
          </p:cNvCxnSpPr>
          <p:nvPr/>
        </p:nvCxnSpPr>
        <p:spPr>
          <a:xfrm>
            <a:off x="1525905" y="4206875"/>
            <a:ext cx="2376805" cy="6813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文本框 79"/>
          <p:cNvSpPr txBox="1"/>
          <p:nvPr/>
        </p:nvSpPr>
        <p:spPr>
          <a:xfrm>
            <a:off x="4177030" y="4156075"/>
            <a:ext cx="1025525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>
                <a:solidFill>
                  <a:schemeClr val="bg1"/>
                </a:solidFill>
              </a:rPr>
              <a:t>交换机B</a:t>
            </a:r>
            <a:endParaRPr lang="x-none" altLang="zh-CN">
              <a:solidFill>
                <a:schemeClr val="bg1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697355" y="3662680"/>
            <a:ext cx="431165" cy="243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000">
                <a:solidFill>
                  <a:schemeClr val="bg1"/>
                </a:solidFill>
              </a:rPr>
              <a:t>f0/1</a:t>
            </a:r>
            <a:endParaRPr lang="x-none" altLang="zh-CN" sz="1000">
              <a:solidFill>
                <a:schemeClr val="bg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873500" y="4251960"/>
            <a:ext cx="431165" cy="243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000">
                <a:solidFill>
                  <a:schemeClr val="bg1"/>
                </a:solidFill>
              </a:rPr>
              <a:t>f0/1</a:t>
            </a:r>
            <a:endParaRPr lang="x-none" altLang="zh-CN" sz="1000">
              <a:solidFill>
                <a:schemeClr val="bg1"/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1630680" y="3881755"/>
            <a:ext cx="431165" cy="243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000">
                <a:solidFill>
                  <a:schemeClr val="bg1"/>
                </a:solidFill>
              </a:rPr>
              <a:t>f0/2</a:t>
            </a:r>
            <a:endParaRPr lang="x-none" altLang="zh-CN" sz="1000">
              <a:solidFill>
                <a:schemeClr val="bg1"/>
              </a:solidFill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3778250" y="4431665"/>
            <a:ext cx="431165" cy="243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000">
                <a:solidFill>
                  <a:schemeClr val="bg1"/>
                </a:solidFill>
              </a:rPr>
              <a:t>f0/2</a:t>
            </a:r>
            <a:endParaRPr lang="x-none" altLang="zh-CN" sz="1000">
              <a:solidFill>
                <a:schemeClr val="bg1"/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500505" y="4065905"/>
            <a:ext cx="431165" cy="243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000">
                <a:solidFill>
                  <a:schemeClr val="bg1"/>
                </a:solidFill>
              </a:rPr>
              <a:t>f0/3</a:t>
            </a:r>
            <a:endParaRPr lang="x-none" altLang="zh-CN" sz="1000">
              <a:solidFill>
                <a:schemeClr val="bg1"/>
              </a:solidFill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3686810" y="4644390"/>
            <a:ext cx="431165" cy="243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000">
                <a:solidFill>
                  <a:schemeClr val="bg1"/>
                </a:solidFill>
              </a:rPr>
              <a:t>f0/3</a:t>
            </a:r>
            <a:endParaRPr lang="x-none" altLang="zh-CN" sz="1000">
              <a:solidFill>
                <a:schemeClr val="bg1"/>
              </a:solidFill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2430780" y="3784600"/>
            <a:ext cx="295910" cy="1076960"/>
          </a:xfrm>
          <a:prstGeom prst="ellipse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94690" y="3305175"/>
            <a:ext cx="102489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>
                <a:solidFill>
                  <a:schemeClr val="bg1"/>
                </a:solidFill>
              </a:rPr>
              <a:t>交换机A</a:t>
            </a:r>
            <a:endParaRPr lang="x-none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500"/>
                            </p:stCondLst>
                            <p:childTnLst>
                              <p:par>
                                <p:cTn id="9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500"/>
                            </p:stCondLst>
                            <p:childTnLst>
                              <p:par>
                                <p:cTn id="1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000"/>
                            </p:stCondLst>
                            <p:childTnLst>
                              <p:par>
                                <p:cTn id="1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500"/>
                            </p:stCondLst>
                            <p:childTnLst>
                              <p:par>
                                <p:cTn id="1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9000"/>
                            </p:stCondLst>
                            <p:childTnLst>
                              <p:par>
                                <p:cTn id="1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9500"/>
                            </p:stCondLst>
                            <p:childTnLst>
                              <p:par>
                                <p:cTn id="1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8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 animBg="1"/>
      <p:bldP spid="88" grpId="0"/>
      <p:bldP spid="36" grpId="0"/>
      <p:bldP spid="37" grpId="0"/>
      <p:bldP spid="38" grpId="0"/>
      <p:bldP spid="63" grpId="0"/>
      <p:bldP spid="65" grpId="0"/>
      <p:bldP spid="66" grpId="0"/>
      <p:bldP spid="67" grpId="0"/>
      <p:bldP spid="69" grpId="0"/>
      <p:bldP spid="71" grpId="0" animBg="1"/>
      <p:bldP spid="7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7" name="Group 21"/>
          <p:cNvGrpSpPr/>
          <p:nvPr/>
        </p:nvGrpSpPr>
        <p:grpSpPr bwMode="auto">
          <a:xfrm>
            <a:off x="979488" y="638175"/>
            <a:ext cx="263525" cy="393700"/>
            <a:chOff x="0" y="0"/>
            <a:chExt cx="213756" cy="427512"/>
          </a:xfrm>
        </p:grpSpPr>
        <p:sp>
          <p:nvSpPr>
            <p:cNvPr id="1048954" name="直接连接符 2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955" name="直接连接符 2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644650" y="441325"/>
            <a:ext cx="262128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4800">
                <a:solidFill>
                  <a:schemeClr val="bg1"/>
                </a:solidFill>
              </a:rPr>
              <a:t>中继链路</a:t>
            </a:r>
            <a:endParaRPr lang="x-none" altLang="zh-CN" sz="480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028950" y="2503805"/>
            <a:ext cx="7218045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zh-CN" sz="2000">
                <a:solidFill>
                  <a:schemeClr val="bg1"/>
                </a:solidFill>
              </a:rPr>
              <a:t>作用</a:t>
            </a:r>
            <a:r>
              <a:rPr lang="zh-CN" altLang="en-US" sz="2000">
                <a:solidFill>
                  <a:schemeClr val="bg1"/>
                </a:solidFill>
              </a:rPr>
              <a:t>可以承载多个VLAN，用于连接交换机和交换机或是路由器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282825" y="1991995"/>
            <a:ext cx="5960745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>
                <a:solidFill>
                  <a:schemeClr val="bg1"/>
                </a:solidFill>
              </a:rPr>
              <a:t>中继（Relay）是两个交换中心之间的一条传输通路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257675" y="2998470"/>
            <a:ext cx="69011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它可以传输多个VLAN的信息，并对来自不同VLAN的信息进行标识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7" name="Picture 16" descr="PC Blue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025" y="4157740"/>
            <a:ext cx="482803" cy="42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6" descr="PC Blue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870" y="5088650"/>
            <a:ext cx="482803" cy="42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6" descr="PC Blue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030" y="6163705"/>
            <a:ext cx="482803" cy="42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16" descr="PC Blue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795" y="6136400"/>
            <a:ext cx="482803" cy="42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6" descr="PC Blue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430" y="4308235"/>
            <a:ext cx="482803" cy="42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6" descr="PC Blue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700" y="5113415"/>
            <a:ext cx="482803" cy="42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447" y="5245482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847" y="5266437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直接连接符 44"/>
          <p:cNvCxnSpPr>
            <a:stCxn id="41" idx="3"/>
          </p:cNvCxnSpPr>
          <p:nvPr/>
        </p:nvCxnSpPr>
        <p:spPr>
          <a:xfrm>
            <a:off x="6807835" y="4522470"/>
            <a:ext cx="990600" cy="7213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直接连接符 45"/>
          <p:cNvCxnSpPr>
            <a:stCxn id="42" idx="3"/>
          </p:cNvCxnSpPr>
          <p:nvPr/>
        </p:nvCxnSpPr>
        <p:spPr>
          <a:xfrm>
            <a:off x="6809105" y="5327650"/>
            <a:ext cx="894715" cy="444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直接连接符 46"/>
          <p:cNvCxnSpPr/>
          <p:nvPr/>
        </p:nvCxnSpPr>
        <p:spPr>
          <a:xfrm flipH="1">
            <a:off x="6807200" y="5457190"/>
            <a:ext cx="981710" cy="9029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直接连接符 47"/>
          <p:cNvCxnSpPr/>
          <p:nvPr/>
        </p:nvCxnSpPr>
        <p:spPr>
          <a:xfrm flipV="1">
            <a:off x="9733280" y="4518025"/>
            <a:ext cx="1035685" cy="7645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直接连接符 48"/>
          <p:cNvCxnSpPr>
            <a:stCxn id="44" idx="3"/>
          </p:cNvCxnSpPr>
          <p:nvPr/>
        </p:nvCxnSpPr>
        <p:spPr>
          <a:xfrm flipV="1">
            <a:off x="9794240" y="5369560"/>
            <a:ext cx="1090930" cy="234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直接连接符 49"/>
          <p:cNvCxnSpPr>
            <a:endCxn id="39" idx="1"/>
          </p:cNvCxnSpPr>
          <p:nvPr/>
        </p:nvCxnSpPr>
        <p:spPr>
          <a:xfrm>
            <a:off x="9704705" y="5476240"/>
            <a:ext cx="1040130" cy="9017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直接连接符 50"/>
          <p:cNvCxnSpPr>
            <a:stCxn id="43" idx="3"/>
            <a:endCxn id="44" idx="1"/>
          </p:cNvCxnSpPr>
          <p:nvPr/>
        </p:nvCxnSpPr>
        <p:spPr>
          <a:xfrm>
            <a:off x="8244840" y="5372100"/>
            <a:ext cx="960120" cy="20955"/>
          </a:xfrm>
          <a:prstGeom prst="line">
            <a:avLst/>
          </a:prstGeom>
          <a:solidFill>
            <a:schemeClr val="accent1"/>
          </a:solidFill>
          <a:ln w="38100" cap="flat" cmpd="thickThin" algn="ctr">
            <a:solidFill>
              <a:srgbClr val="CCDADF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52" name="文本框 51"/>
          <p:cNvSpPr txBox="1"/>
          <p:nvPr/>
        </p:nvSpPr>
        <p:spPr>
          <a:xfrm>
            <a:off x="6297930" y="4768215"/>
            <a:ext cx="613410" cy="243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000">
                <a:solidFill>
                  <a:schemeClr val="bg1"/>
                </a:solidFill>
              </a:rPr>
              <a:t>vlan10</a:t>
            </a:r>
            <a:endParaRPr lang="x-none" altLang="zh-CN" sz="1000">
              <a:solidFill>
                <a:schemeClr val="bg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0673080" y="6588760"/>
            <a:ext cx="613410" cy="243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000">
                <a:solidFill>
                  <a:schemeClr val="bg1"/>
                </a:solidFill>
              </a:rPr>
              <a:t>vlan30</a:t>
            </a:r>
            <a:endParaRPr lang="x-none" altLang="zh-CN" sz="100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223000" y="6560820"/>
            <a:ext cx="613410" cy="243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000">
                <a:solidFill>
                  <a:schemeClr val="bg1"/>
                </a:solidFill>
              </a:rPr>
              <a:t>vlan30</a:t>
            </a:r>
            <a:endParaRPr lang="x-none" altLang="zh-CN" sz="1000">
              <a:solidFill>
                <a:schemeClr val="bg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704195" y="5507355"/>
            <a:ext cx="613410" cy="243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000">
                <a:solidFill>
                  <a:schemeClr val="bg1"/>
                </a:solidFill>
              </a:rPr>
              <a:t>vlan20</a:t>
            </a:r>
            <a:endParaRPr lang="x-none" altLang="zh-CN" sz="1000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264910" y="5518150"/>
            <a:ext cx="613410" cy="243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000">
                <a:solidFill>
                  <a:schemeClr val="bg1"/>
                </a:solidFill>
              </a:rPr>
              <a:t>vlan20</a:t>
            </a:r>
            <a:endParaRPr lang="x-none" altLang="zh-CN" sz="1000">
              <a:solidFill>
                <a:schemeClr val="bg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687050" y="4551680"/>
            <a:ext cx="613410" cy="243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000">
                <a:solidFill>
                  <a:schemeClr val="bg1"/>
                </a:solidFill>
              </a:rPr>
              <a:t>vlan10</a:t>
            </a:r>
            <a:endParaRPr lang="x-none" altLang="zh-CN" sz="1000">
              <a:solidFill>
                <a:schemeClr val="bg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879590" y="3889375"/>
            <a:ext cx="304800" cy="3048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400">
                <a:solidFill>
                  <a:schemeClr val="bg1"/>
                </a:solidFill>
              </a:rPr>
              <a:t>A</a:t>
            </a:r>
            <a:endParaRPr lang="x-none" altLang="zh-CN" sz="1400">
              <a:solidFill>
                <a:schemeClr val="bg1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431780" y="3880485"/>
            <a:ext cx="304800" cy="3048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400">
                <a:solidFill>
                  <a:schemeClr val="bg1"/>
                </a:solidFill>
              </a:rPr>
              <a:t>B</a:t>
            </a:r>
            <a:endParaRPr lang="x-none" altLang="zh-CN" sz="1400">
              <a:solidFill>
                <a:schemeClr val="bg1"/>
              </a:solidFill>
            </a:endParaRPr>
          </a:p>
        </p:txBody>
      </p:sp>
      <p:sp>
        <p:nvSpPr>
          <p:cNvPr id="61" name="流程图: 过程 60"/>
          <p:cNvSpPr/>
          <p:nvPr/>
        </p:nvSpPr>
        <p:spPr>
          <a:xfrm>
            <a:off x="7074535" y="4558030"/>
            <a:ext cx="469900" cy="118745"/>
          </a:xfrm>
          <a:prstGeom prst="flowChart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2000">
                <a:schemeClr val="accent3">
                  <a:lumMod val="9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62" name="流程图: 过程 61"/>
          <p:cNvSpPr/>
          <p:nvPr/>
        </p:nvSpPr>
        <p:spPr>
          <a:xfrm>
            <a:off x="7811135" y="5081270"/>
            <a:ext cx="469900" cy="118745"/>
          </a:xfrm>
          <a:prstGeom prst="flowChartProcess">
            <a:avLst/>
          </a:prstGeom>
          <a:blipFill rotWithShape="1">
            <a:blip r:embed="rId3"/>
            <a:tile tx="0" ty="0" sx="100000" sy="100000" flip="none" algn="tl"/>
          </a:blip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64" name="流程图: 过程 63"/>
          <p:cNvSpPr/>
          <p:nvPr/>
        </p:nvSpPr>
        <p:spPr>
          <a:xfrm>
            <a:off x="9969500" y="4578350"/>
            <a:ext cx="469900" cy="118745"/>
          </a:xfrm>
          <a:prstGeom prst="flowChart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2000">
                <a:schemeClr val="accent3">
                  <a:lumMod val="9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68" name="流程图: 过程 67"/>
          <p:cNvSpPr/>
          <p:nvPr/>
        </p:nvSpPr>
        <p:spPr>
          <a:xfrm>
            <a:off x="9283065" y="5092065"/>
            <a:ext cx="469900" cy="118745"/>
          </a:xfrm>
          <a:prstGeom prst="flowChartProcess">
            <a:avLst/>
          </a:prstGeom>
          <a:blipFill rotWithShape="1">
            <a:blip r:embed="rId3"/>
            <a:tile tx="0" ty="0" sx="100000" sy="100000" flip="none" algn="tl"/>
          </a:blip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64465" y="4418330"/>
            <a:ext cx="541591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ISL交换机间链路：思科专用的标记方法，它使用新的帧头部并在头部信息内包含VLAN信息来标识帧</a:t>
            </a:r>
            <a:endParaRPr lang="zh-CN" altLang="en-US">
              <a:solidFill>
                <a:schemeClr val="bg1"/>
              </a:solidFill>
            </a:endParaRPr>
          </a:p>
          <a:p>
            <a:pPr algn="l"/>
            <a:endParaRPr lang="zh-CN" altLang="en-US">
              <a:solidFill>
                <a:schemeClr val="bg1"/>
              </a:solidFill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</a:rPr>
              <a:t>802.1q：由IEEE制定的一种标记方法，通过在帧的内部插入802.1q字段来标识帧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500"/>
                            </p:stCondLst>
                            <p:childTnLst>
                              <p:par>
                                <p:cTn id="9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500"/>
                            </p:stCondLst>
                            <p:childTnLst>
                              <p:par>
                                <p:cTn id="1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  <p:bldP spid="34" grpId="0"/>
      <p:bldP spid="36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1" grpId="0" bldLvl="0" animBg="1"/>
      <p:bldP spid="62" grpId="0" animBg="1"/>
      <p:bldP spid="64" grpId="0" animBg="1"/>
      <p:bldP spid="68" grpId="0" animBg="1"/>
      <p:bldP spid="6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"/>
        <p:cNvGrpSpPr/>
        <p:nvPr/>
      </p:nvGrpSpPr>
      <p:grpSpPr/>
      <p:sp>
        <p:nvSpPr>
          <p:cNvPr id="1048910" name="标题 1"/>
          <p:cNvSpPr>
            <a:spLocks noGrp="1"/>
          </p:cNvSpPr>
          <p:nvPr>
            <p:ph type="title"/>
          </p:nvPr>
        </p:nvSpPr>
        <p:spPr>
          <a:xfrm>
            <a:off x="838835" y="365125"/>
            <a:ext cx="1537335" cy="1325880"/>
          </a:xfrm>
        </p:spPr>
        <p:txBody>
          <a:bodyPr/>
          <a:p>
            <a:r>
              <a:rPr lang="x-none" altLang="zh-CN">
                <a:solidFill>
                  <a:schemeClr val="bg1"/>
                </a:solidFill>
              </a:rPr>
              <a:t>简介</a:t>
            </a:r>
            <a:endParaRPr lang="x-none" altLang="zh-CN" sz="40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39440" y="2689225"/>
            <a:ext cx="6908165" cy="13258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914400" indent="-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 Light" panose="020F0302020204030204" pitchFamily="34" charset="0"/>
              </a:defRPr>
            </a:lvl1pPr>
            <a:lvl2pPr marL="914400" indent="-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 Light" panose="020F0302020204030204" pitchFamily="34" charset="0"/>
              </a:defRPr>
            </a:lvl2pPr>
            <a:lvl3pPr marL="914400" indent="-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 Light" panose="020F0302020204030204" pitchFamily="34" charset="0"/>
              </a:defRPr>
            </a:lvl3pPr>
            <a:lvl4pPr marL="914400" indent="-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 Light" panose="020F0302020204030204" pitchFamily="34" charset="0"/>
              </a:defRPr>
            </a:lvl4pPr>
            <a:lvl5pPr marL="914400" indent="-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 Light" panose="020F0302020204030204" pitchFamily="3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 Light" panose="020F0302020204030204" pitchFamily="3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 Light" panose="020F0302020204030204" pitchFamily="3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 Light" panose="020F0302020204030204" pitchFamily="3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 Light" panose="020F0302020204030204" pitchFamily="34" charset="0"/>
              </a:defRPr>
            </a:lvl9pPr>
          </a:lstStyle>
          <a:p>
            <a:pPr algn="l"/>
            <a:r>
              <a:rPr lang="x-none" altLang="zh-CN" sz="3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所属公司：银河科技有限公司</a:t>
            </a:r>
            <a:endParaRPr lang="x-none" altLang="zh-CN" sz="3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l"/>
            <a:endParaRPr lang="x-none" altLang="zh-CN" sz="3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x-none" altLang="zh-CN" sz="3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技术总监：赵小飞</a:t>
            </a:r>
            <a:endParaRPr lang="x-none" altLang="zh-CN" sz="3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l"/>
            <a:endParaRPr lang="x-none" altLang="zh-CN" sz="3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x-none" altLang="zh-CN" sz="3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演讲内容：生成树协议</a:t>
            </a:r>
            <a:endParaRPr lang="x-none" altLang="zh-CN" sz="3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1048910" grpId="0"/>
      <p:bldP spid="1048910" grpId="1"/>
      <p:bldP spid="1048910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7" name="Group 21"/>
          <p:cNvGrpSpPr/>
          <p:nvPr/>
        </p:nvGrpSpPr>
        <p:grpSpPr bwMode="auto">
          <a:xfrm>
            <a:off x="822643" y="828675"/>
            <a:ext cx="263525" cy="393700"/>
            <a:chOff x="0" y="0"/>
            <a:chExt cx="213756" cy="427512"/>
          </a:xfrm>
        </p:grpSpPr>
        <p:sp>
          <p:nvSpPr>
            <p:cNvPr id="1048954" name="直接连接符 2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955" name="直接连接符 2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16685" y="617220"/>
            <a:ext cx="361188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5400">
                <a:solidFill>
                  <a:schemeClr val="bg1"/>
                </a:solidFill>
              </a:rPr>
              <a:t>生成树协议</a:t>
            </a:r>
            <a:endParaRPr lang="x-none" altLang="zh-CN" sz="5400">
              <a:solidFill>
                <a:schemeClr val="bg1"/>
              </a:solidFill>
            </a:endParaRPr>
          </a:p>
        </p:txBody>
      </p:sp>
      <p:pic>
        <p:nvPicPr>
          <p:cNvPr id="4" name="图片 3" descr="0x1024a0a0 (1)"/>
          <p:cNvPicPr>
            <a:picLocks noChangeAspect="1"/>
          </p:cNvPicPr>
          <p:nvPr/>
        </p:nvPicPr>
        <p:blipFill>
          <a:blip r:embed="rId1"/>
          <a:srcRect l="56821" t="56818" b="33870"/>
          <a:stretch>
            <a:fillRect/>
          </a:stretch>
        </p:blipFill>
        <p:spPr>
          <a:xfrm>
            <a:off x="5597525" y="5441315"/>
            <a:ext cx="3509010" cy="936625"/>
          </a:xfrm>
          <a:prstGeom prst="rect">
            <a:avLst/>
          </a:prstGeom>
        </p:spPr>
      </p:pic>
      <p:pic>
        <p:nvPicPr>
          <p:cNvPr id="43" name="Picture 15"/>
          <p:cNvPicPr>
            <a:picLocks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5535295"/>
            <a:ext cx="2618105" cy="90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0x1024a0a0"/>
          <p:cNvPicPr>
            <a:picLocks noChangeAspect="1"/>
          </p:cNvPicPr>
          <p:nvPr/>
        </p:nvPicPr>
        <p:blipFill>
          <a:blip r:embed="rId3">
            <a:clrChange>
              <a:clrFrom>
                <a:srgbClr val="F9F8CA">
                  <a:alpha val="100000"/>
                </a:srgbClr>
              </a:clrFrom>
              <a:clrTo>
                <a:srgbClr val="F9F8CA">
                  <a:alpha val="100000"/>
                  <a:alpha val="0"/>
                </a:srgbClr>
              </a:clrTo>
            </a:clrChange>
          </a:blip>
          <a:srcRect l="6929" t="18833" r="6739"/>
          <a:stretch>
            <a:fillRect/>
          </a:stretch>
        </p:blipFill>
        <p:spPr>
          <a:xfrm>
            <a:off x="4799965" y="883285"/>
            <a:ext cx="5064760" cy="487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2120" y="2146935"/>
            <a:ext cx="4297680" cy="13716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2800">
                <a:solidFill>
                  <a:schemeClr val="bg1"/>
                </a:solidFill>
              </a:rPr>
              <a:t>树的组成：</a:t>
            </a:r>
            <a:endParaRPr lang="x-none" altLang="zh-CN" sz="2800">
              <a:solidFill>
                <a:schemeClr val="bg1"/>
              </a:solidFill>
            </a:endParaRPr>
          </a:p>
          <a:p>
            <a:r>
              <a:rPr lang="x-none" altLang="zh-CN" sz="2800">
                <a:solidFill>
                  <a:schemeClr val="bg1"/>
                </a:solidFill>
              </a:rPr>
              <a:t>	树根，树干，树杈，</a:t>
            </a:r>
            <a:endParaRPr lang="x-none" altLang="zh-CN" sz="2800">
              <a:solidFill>
                <a:schemeClr val="bg1"/>
              </a:solidFill>
            </a:endParaRPr>
          </a:p>
          <a:p>
            <a:r>
              <a:rPr lang="x-none" altLang="zh-CN" sz="2800">
                <a:solidFill>
                  <a:schemeClr val="bg1"/>
                </a:solidFill>
              </a:rPr>
              <a:t>	树枝，树叶。</a:t>
            </a:r>
            <a:endParaRPr lang="x-none" altLang="zh-CN" sz="280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47230" y="5627370"/>
            <a:ext cx="695960" cy="9144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x-none" altLang="zh-CN" sz="5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水</a:t>
            </a:r>
            <a:endParaRPr lang="x-none" altLang="zh-CN" sz="5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7" name="Group 21"/>
          <p:cNvGrpSpPr/>
          <p:nvPr/>
        </p:nvGrpSpPr>
        <p:grpSpPr bwMode="auto">
          <a:xfrm>
            <a:off x="822643" y="828675"/>
            <a:ext cx="263525" cy="393700"/>
            <a:chOff x="0" y="0"/>
            <a:chExt cx="213756" cy="427512"/>
          </a:xfrm>
        </p:grpSpPr>
        <p:sp>
          <p:nvSpPr>
            <p:cNvPr id="1048954" name="直接连接符 2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955" name="直接连接符 2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16685" y="617220"/>
            <a:ext cx="361188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5400">
                <a:solidFill>
                  <a:schemeClr val="bg1"/>
                </a:solidFill>
              </a:rPr>
              <a:t>生成树协议</a:t>
            </a:r>
            <a:endParaRPr lang="x-none" altLang="zh-CN" sz="5400">
              <a:solidFill>
                <a:schemeClr val="bg1"/>
              </a:solidFill>
            </a:endParaRPr>
          </a:p>
        </p:txBody>
      </p:sp>
      <p:pic>
        <p:nvPicPr>
          <p:cNvPr id="75" name="Picture 4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855" y="4615815"/>
            <a:ext cx="1323975" cy="786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4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030" y="2044065"/>
            <a:ext cx="1323975" cy="786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494530"/>
            <a:ext cx="1323975" cy="786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接连接符 9"/>
          <p:cNvCxnSpPr>
            <a:endCxn id="75" idx="0"/>
          </p:cNvCxnSpPr>
          <p:nvPr/>
        </p:nvCxnSpPr>
        <p:spPr>
          <a:xfrm flipH="1">
            <a:off x="6741160" y="2780665"/>
            <a:ext cx="1261745" cy="18351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3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直接连接符 10"/>
          <p:cNvCxnSpPr/>
          <p:nvPr/>
        </p:nvCxnSpPr>
        <p:spPr>
          <a:xfrm flipH="1" flipV="1">
            <a:off x="9000490" y="2735580"/>
            <a:ext cx="1449705" cy="177673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3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直接连接符 11"/>
          <p:cNvCxnSpPr/>
          <p:nvPr/>
        </p:nvCxnSpPr>
        <p:spPr>
          <a:xfrm flipH="1" flipV="1">
            <a:off x="7318375" y="5024755"/>
            <a:ext cx="2710815" cy="482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3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文本框 12"/>
          <p:cNvSpPr txBox="1"/>
          <p:nvPr/>
        </p:nvSpPr>
        <p:spPr>
          <a:xfrm rot="18300000">
            <a:off x="6742430" y="3411855"/>
            <a:ext cx="8674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>
                <a:solidFill>
                  <a:schemeClr val="bg1"/>
                </a:solidFill>
              </a:rPr>
              <a:t>线路1</a:t>
            </a:r>
            <a:endParaRPr lang="x-none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880000">
            <a:off x="9580245" y="3267710"/>
            <a:ext cx="8674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>
                <a:solidFill>
                  <a:schemeClr val="bg1"/>
                </a:solidFill>
              </a:rPr>
              <a:t>线路2</a:t>
            </a:r>
            <a:endParaRPr lang="x-none" altLang="zh-CN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 rot="21540000">
            <a:off x="8310880" y="5069205"/>
            <a:ext cx="8674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>
                <a:solidFill>
                  <a:schemeClr val="bg1"/>
                </a:solidFill>
              </a:rPr>
              <a:t>线路3</a:t>
            </a:r>
            <a:endParaRPr lang="x-none" altLang="zh-CN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 rot="21540000">
            <a:off x="8185785" y="2702560"/>
            <a:ext cx="766445" cy="269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baseline="-25000">
                <a:solidFill>
                  <a:schemeClr val="bg1"/>
                </a:solidFill>
              </a:rPr>
              <a:t>交换机A</a:t>
            </a:r>
            <a:endParaRPr lang="x-none" altLang="zh-CN" baseline="-2500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 rot="21540000">
            <a:off x="6236335" y="5315585"/>
            <a:ext cx="766445" cy="269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baseline="-25000">
                <a:solidFill>
                  <a:schemeClr val="bg1"/>
                </a:solidFill>
              </a:rPr>
              <a:t>交换机</a:t>
            </a:r>
            <a:r>
              <a:rPr lang="x-none" altLang="zh-CN" b="1" baseline="-25000">
                <a:solidFill>
                  <a:schemeClr val="bg1"/>
                </a:solidFill>
              </a:rPr>
              <a:t>B</a:t>
            </a:r>
            <a:endParaRPr lang="x-none" altLang="zh-CN" b="1" baseline="-2500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 rot="21540000">
            <a:off x="10093960" y="5220335"/>
            <a:ext cx="766445" cy="269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baseline="-25000">
                <a:solidFill>
                  <a:schemeClr val="bg1"/>
                </a:solidFill>
              </a:rPr>
              <a:t>交换机C</a:t>
            </a:r>
            <a:endParaRPr lang="x-none" altLang="zh-CN" baseline="-250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 rot="21540000">
            <a:off x="7456170" y="2362200"/>
            <a:ext cx="605790" cy="328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400" baseline="-25000">
                <a:solidFill>
                  <a:schemeClr val="bg1"/>
                </a:solidFill>
              </a:rPr>
              <a:t>ID 1</a:t>
            </a:r>
            <a:endParaRPr lang="x-none" altLang="zh-CN" sz="2400" baseline="-2500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 rot="21540000">
            <a:off x="6101715" y="4295775"/>
            <a:ext cx="605790" cy="328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400" baseline="-25000">
                <a:solidFill>
                  <a:schemeClr val="bg1"/>
                </a:solidFill>
              </a:rPr>
              <a:t>ID 2</a:t>
            </a:r>
            <a:endParaRPr lang="x-none" altLang="zh-CN" sz="2400" baseline="-25000">
              <a:solidFill>
                <a:schemeClr val="bg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 rot="21540000">
            <a:off x="10629265" y="4142740"/>
            <a:ext cx="605790" cy="328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400" baseline="-25000">
                <a:solidFill>
                  <a:schemeClr val="bg1"/>
                </a:solidFill>
              </a:rPr>
              <a:t>ID 3</a:t>
            </a:r>
            <a:endParaRPr lang="x-none" altLang="zh-CN" sz="2400" baseline="-2500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 rot="540000">
            <a:off x="9338310" y="2961005"/>
            <a:ext cx="801370" cy="1237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7200">
                <a:solidFill>
                  <a:srgbClr val="FF0000"/>
                </a:solidFill>
                <a:latin typeface="Cantarell" charset="0"/>
                <a:ea typeface="Cantarell" charset="0"/>
              </a:rPr>
              <a:t>X</a:t>
            </a:r>
            <a:endParaRPr lang="zh-CN" altLang="en-US" sz="7200">
              <a:solidFill>
                <a:srgbClr val="FF0000"/>
              </a:solidFill>
              <a:latin typeface="Cantarell" charset="0"/>
              <a:ea typeface="Cantarel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5310" y="2364105"/>
            <a:ext cx="3160395" cy="3505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800">
                <a:solidFill>
                  <a:schemeClr val="bg1"/>
                </a:solidFill>
              </a:rPr>
              <a:t>作用：</a:t>
            </a:r>
            <a:endParaRPr lang="x-none" altLang="zh-CN" sz="2800">
              <a:solidFill>
                <a:schemeClr val="bg1"/>
              </a:solidFill>
            </a:endParaRPr>
          </a:p>
          <a:p>
            <a:r>
              <a:rPr lang="x-none" altLang="zh-CN" sz="2800">
                <a:solidFill>
                  <a:schemeClr val="bg1"/>
                </a:solidFill>
              </a:rPr>
              <a:t>       1.避免了网络中环路的产生；</a:t>
            </a:r>
            <a:endParaRPr lang="x-none" altLang="zh-CN" sz="2800">
              <a:solidFill>
                <a:schemeClr val="bg1"/>
              </a:solidFill>
            </a:endParaRPr>
          </a:p>
          <a:p>
            <a:r>
              <a:rPr lang="x-none" altLang="zh-CN" sz="2800">
                <a:solidFill>
                  <a:schemeClr val="bg1"/>
                </a:solidFill>
              </a:rPr>
              <a:t>       2.当以太网中的网络拓扑发生变化时，可以通过生成树协议达到收敛保护的目的。</a:t>
            </a:r>
            <a:endParaRPr lang="x-none" altLang="zh-CN" sz="280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61045" y="1225550"/>
            <a:ext cx="581025" cy="9144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x-none" altLang="zh-CN" sz="5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根</a:t>
            </a:r>
            <a:endParaRPr lang="x-none" altLang="zh-CN" sz="5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1"/>
      <p:bldP spid="3" grpId="0"/>
      <p:bldP spid="21" grpId="0"/>
      <p:bldP spid="22" grpId="0"/>
      <p:bldP spid="41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"/>
        <p:cNvGrpSpPr/>
        <p:nvPr/>
      </p:nvGrpSpPr>
      <p:grpSpPr/>
      <p:sp>
        <p:nvSpPr>
          <p:cNvPr id="104891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x-none" altLang="zh-CN">
                <a:solidFill>
                  <a:schemeClr val="bg1"/>
                </a:solidFill>
              </a:rPr>
              <a:t>路由     </a:t>
            </a:r>
            <a:r>
              <a:rPr lang="x-none" altLang="zh-CN" sz="28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张永强</a:t>
            </a:r>
            <a:endParaRPr lang="x-none" altLang="zh-CN" sz="28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91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zh-CN"/>
              <a:t>   </a:t>
            </a:r>
            <a:endParaRPr lang="x-none" altLang="zh-CN"/>
          </a:p>
          <a:p>
            <a:r>
              <a:rPr lang="x-none" altLang="zh-CN">
                <a:solidFill>
                  <a:schemeClr val="bg1"/>
                </a:solidFill>
              </a:rPr>
              <a:t>        HSRP(热备份路由协议)</a:t>
            </a:r>
            <a:endParaRPr lang="x-none" altLang="zh-CN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x-none" altLang="zh-CN">
              <a:solidFill>
                <a:schemeClr val="bg1"/>
              </a:solidFill>
            </a:endParaRPr>
          </a:p>
          <a:p>
            <a:endParaRPr lang="x-none" altLang="zh-CN">
              <a:solidFill>
                <a:schemeClr val="bg1"/>
              </a:solidFill>
            </a:endParaRPr>
          </a:p>
          <a:p>
            <a:r>
              <a:rPr lang="x-none" altLang="zh-CN">
                <a:solidFill>
                  <a:schemeClr val="bg1"/>
                </a:solidFill>
              </a:rPr>
              <a:t>       OSPF(动态路由协议)</a:t>
            </a:r>
            <a:endParaRPr lang="x-none" altLang="zh-CN">
              <a:solidFill>
                <a:schemeClr val="bg1"/>
              </a:solidFill>
            </a:endParaRPr>
          </a:p>
          <a:p>
            <a:endParaRPr lang="x-none" altLang="zh-CN">
              <a:solidFill>
                <a:schemeClr val="bg1"/>
              </a:solidFill>
            </a:endParaRPr>
          </a:p>
          <a:p>
            <a:endParaRPr lang="x-none" altLang="zh-CN">
              <a:solidFill>
                <a:schemeClr val="bg1"/>
              </a:solidFill>
            </a:endParaRPr>
          </a:p>
          <a:p>
            <a:r>
              <a:rPr lang="x-none" altLang="zh-CN">
                <a:solidFill>
                  <a:schemeClr val="bg1"/>
                </a:solidFill>
              </a:rPr>
              <a:t>       NAT(端口多路复用)</a:t>
            </a:r>
            <a:endParaRPr lang="x-none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8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89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9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89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12" grpId="0"/>
      <p:bldP spid="104891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>
                <a:solidFill>
                  <a:schemeClr val="bg1"/>
                </a:solidFill>
              </a:rPr>
              <a:t>HSRP(热备份路由协议)</a:t>
            </a:r>
            <a:endParaRPr lang="x-none" altLang="zh-CN">
              <a:solidFill>
                <a:schemeClr val="bg1"/>
              </a:solidFill>
            </a:endParaRPr>
          </a:p>
        </p:txBody>
      </p:sp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050" y="3619500"/>
            <a:ext cx="1049655" cy="617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3812540"/>
            <a:ext cx="10414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276" b="-12077"/>
          <a:stretch>
            <a:fillRect/>
          </a:stretch>
        </p:blipFill>
        <p:spPr>
          <a:xfrm>
            <a:off x="2621915" y="5242560"/>
            <a:ext cx="1316990" cy="1192530"/>
          </a:xfrm>
          <a:prstGeom prst="rect">
            <a:avLst/>
          </a:prstGeom>
        </p:spPr>
      </p:pic>
      <p:cxnSp>
        <p:nvCxnSpPr>
          <p:cNvPr id="12" name="直接连接符 11"/>
          <p:cNvCxnSpPr>
            <a:endCxn id="4" idx="1"/>
          </p:cNvCxnSpPr>
          <p:nvPr/>
        </p:nvCxnSpPr>
        <p:spPr>
          <a:xfrm flipV="1">
            <a:off x="2421890" y="3928745"/>
            <a:ext cx="1534160" cy="457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直接连接符 12"/>
          <p:cNvCxnSpPr/>
          <p:nvPr/>
        </p:nvCxnSpPr>
        <p:spPr>
          <a:xfrm>
            <a:off x="2117725" y="4380230"/>
            <a:ext cx="826135" cy="12979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直接连接符 13"/>
          <p:cNvCxnSpPr/>
          <p:nvPr/>
        </p:nvCxnSpPr>
        <p:spPr>
          <a:xfrm flipV="1">
            <a:off x="3754120" y="4244975"/>
            <a:ext cx="808990" cy="157797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矩形 15"/>
          <p:cNvSpPr/>
          <p:nvPr/>
        </p:nvSpPr>
        <p:spPr>
          <a:xfrm>
            <a:off x="7250430" y="2430780"/>
            <a:ext cx="292608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zh-CN" sz="54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负载均衡</a:t>
            </a:r>
            <a:endParaRPr lang="x-none" altLang="zh-CN" sz="54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51880" y="4078605"/>
            <a:ext cx="566928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zh-CN" sz="54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增加网络的稳定性</a:t>
            </a:r>
            <a:endParaRPr lang="x-none" altLang="zh-CN" sz="54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922780" y="1624965"/>
            <a:ext cx="2540000" cy="1032510"/>
            <a:chOff x="4642619" y="1914878"/>
            <a:chExt cx="1639611" cy="564475"/>
          </a:xfrm>
        </p:grpSpPr>
        <p:pic>
          <p:nvPicPr>
            <p:cNvPr id="18" name="Picture 15"/>
            <p:cNvPicPr>
              <a:picLocks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619" y="1914878"/>
              <a:ext cx="1639611" cy="56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 Box 16"/>
            <p:cNvSpPr txBox="1">
              <a:spLocks noChangeArrowheads="1"/>
            </p:cNvSpPr>
            <p:nvPr/>
          </p:nvSpPr>
          <p:spPr bwMode="auto">
            <a:xfrm>
              <a:off x="4982804" y="2075114"/>
              <a:ext cx="1118430" cy="335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Internet</a:t>
              </a:r>
              <a:endParaRPr lang="en-US" altLang="zh-CN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>
          <a:xfrm flipV="1">
            <a:off x="2052955" y="2573020"/>
            <a:ext cx="614045" cy="118427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直接连接符 19"/>
          <p:cNvCxnSpPr>
            <a:stCxn id="4" idx="0"/>
          </p:cNvCxnSpPr>
          <p:nvPr/>
        </p:nvCxnSpPr>
        <p:spPr>
          <a:xfrm flipH="1" flipV="1">
            <a:off x="4026535" y="2441575"/>
            <a:ext cx="454660" cy="11880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>
                <a:solidFill>
                  <a:schemeClr val="bg1"/>
                </a:solidFill>
              </a:rPr>
              <a:t>OSPF(动态路由协议/最短路径优先协议)</a:t>
            </a:r>
            <a:endParaRPr lang="x-none" altLang="zh-CN">
              <a:solidFill>
                <a:schemeClr val="bg1"/>
              </a:solidFill>
            </a:endParaRPr>
          </a:p>
        </p:txBody>
      </p:sp>
      <p:pic>
        <p:nvPicPr>
          <p:cNvPr id="15" name="Picture 1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62275" y="3089910"/>
            <a:ext cx="8255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62830" y="3104515"/>
            <a:ext cx="8255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94700" y="3130550"/>
            <a:ext cx="8255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42735" y="3111500"/>
            <a:ext cx="8255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8"/>
          <p:cNvCxnSpPr/>
          <p:nvPr/>
        </p:nvCxnSpPr>
        <p:spPr>
          <a:xfrm flipV="1">
            <a:off x="3637915" y="3321685"/>
            <a:ext cx="1274445" cy="3683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直接连接符 9"/>
          <p:cNvCxnSpPr>
            <a:endCxn id="8" idx="3"/>
          </p:cNvCxnSpPr>
          <p:nvPr/>
        </p:nvCxnSpPr>
        <p:spPr>
          <a:xfrm flipV="1">
            <a:off x="5686425" y="3354705"/>
            <a:ext cx="956310" cy="590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直接连接符 11"/>
          <p:cNvCxnSpPr>
            <a:stCxn id="7" idx="3"/>
          </p:cNvCxnSpPr>
          <p:nvPr/>
        </p:nvCxnSpPr>
        <p:spPr>
          <a:xfrm flipH="1" flipV="1">
            <a:off x="7475220" y="3364865"/>
            <a:ext cx="919480" cy="88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矩形 10"/>
          <p:cNvSpPr/>
          <p:nvPr/>
        </p:nvSpPr>
        <p:spPr>
          <a:xfrm>
            <a:off x="2117090" y="1844675"/>
            <a:ext cx="7928610" cy="5791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x-none" altLang="zh-CN" sz="32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路由器自动维护，学习路由表</a:t>
            </a:r>
            <a:endParaRPr lang="x-none" altLang="zh-CN" sz="32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1" name="Picture 11"/>
          <p:cNvPicPr>
            <a:picLocks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65455" y="5146675"/>
            <a:ext cx="151511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云形标注 19"/>
          <p:cNvSpPr/>
          <p:nvPr/>
        </p:nvSpPr>
        <p:spPr>
          <a:xfrm>
            <a:off x="1134110" y="4105910"/>
            <a:ext cx="2211705" cy="939165"/>
          </a:xfrm>
          <a:prstGeom prst="cloud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r>
              <a:rPr kumimoji="0" lang="x-none" altLang="zh-CN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charset="0"/>
                <a:ea typeface="宋体" pitchFamily="2" charset="-122"/>
              </a:rPr>
              <a:t>3小时</a:t>
            </a:r>
            <a:endParaRPr kumimoji="0" lang="x-none" altLang="zh-CN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21" name="云形标注 20"/>
          <p:cNvSpPr/>
          <p:nvPr/>
        </p:nvSpPr>
        <p:spPr>
          <a:xfrm>
            <a:off x="9450705" y="3908425"/>
            <a:ext cx="2210435" cy="1054100"/>
          </a:xfrm>
          <a:prstGeom prst="cloud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r>
              <a:rPr kumimoji="0" lang="x-none" altLang="zh-CN" sz="3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charset="0"/>
                <a:ea typeface="宋体" pitchFamily="2" charset="-122"/>
              </a:rPr>
              <a:t>1小时</a:t>
            </a:r>
            <a:endParaRPr kumimoji="0" lang="x-none" altLang="zh-CN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pic>
        <p:nvPicPr>
          <p:cNvPr id="22" name="Picture 11"/>
          <p:cNvPicPr>
            <a:picLocks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792210" y="5027930"/>
            <a:ext cx="151511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右箭头 22"/>
          <p:cNvSpPr/>
          <p:nvPr/>
        </p:nvSpPr>
        <p:spPr>
          <a:xfrm>
            <a:off x="2233930" y="5369560"/>
            <a:ext cx="6720205" cy="41084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40580" y="4467225"/>
            <a:ext cx="2286000" cy="6400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zh-CN" sz="3600"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启用OSPF</a:t>
            </a:r>
            <a:endParaRPr lang="x-none" altLang="zh-CN" sz="3600"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20" grpId="0" animBg="1"/>
      <p:bldP spid="21" grpId="0" animBg="1"/>
      <p:bldP spid="23" grpId="0" animBg="1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>
                <a:solidFill>
                  <a:schemeClr val="accent3"/>
                </a:solidFill>
              </a:rPr>
              <a:t>NAT(网络地址转换)</a:t>
            </a:r>
            <a:endParaRPr lang="x-none" altLang="zh-CN">
              <a:solidFill>
                <a:schemeClr val="accent3"/>
              </a:solidFill>
            </a:endParaRPr>
          </a:p>
        </p:txBody>
      </p:sp>
      <p:pic>
        <p:nvPicPr>
          <p:cNvPr id="41" name="Picture 11"/>
          <p:cNvPicPr>
            <a:picLocks noChangeArrowheads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946910" y="3598545"/>
            <a:ext cx="963295" cy="101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6" name="组合 35"/>
          <p:cNvGrpSpPr/>
          <p:nvPr/>
        </p:nvGrpSpPr>
        <p:grpSpPr>
          <a:xfrm>
            <a:off x="1075690" y="1579880"/>
            <a:ext cx="3006090" cy="1221105"/>
            <a:chOff x="4642619" y="1914878"/>
            <a:chExt cx="1639611" cy="564475"/>
          </a:xfrm>
        </p:grpSpPr>
        <p:pic>
          <p:nvPicPr>
            <p:cNvPr id="6" name="Picture 15"/>
            <p:cNvPicPr>
              <a:picLocks noChangeArrowheads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619" y="1914878"/>
              <a:ext cx="1639611" cy="56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 Box 16"/>
            <p:cNvSpPr txBox="1">
              <a:spLocks noChangeArrowheads="1"/>
            </p:cNvSpPr>
            <p:nvPr/>
          </p:nvSpPr>
          <p:spPr bwMode="auto">
            <a:xfrm>
              <a:off x="4982804" y="2075114"/>
              <a:ext cx="1118430" cy="313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9pPr>
            </a:lstStyle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Internet</a:t>
              </a:r>
              <a:endPara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6" name="Picture 1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280" y="3506194"/>
            <a:ext cx="420462" cy="51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1"/>
          <p:cNvPicPr>
            <a:picLocks noChangeArrowheads="1"/>
          </p:cNvPicPr>
          <p:nvPr/>
        </p:nvPicPr>
        <p:blipFill>
          <a:blip r:embed="rId1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067167" y="3518033"/>
            <a:ext cx="404719" cy="509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10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174702" y="3506193"/>
            <a:ext cx="420462" cy="51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11"/>
          <p:cNvPicPr>
            <a:picLocks noChangeArrowheads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447690" y="3518033"/>
            <a:ext cx="404719" cy="509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20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167" y="4220212"/>
            <a:ext cx="407478" cy="5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0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690" y="4220212"/>
            <a:ext cx="407478" cy="5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280" y="4220212"/>
            <a:ext cx="407478" cy="5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0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702" y="4220212"/>
            <a:ext cx="407478" cy="5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" name="组合 36"/>
          <p:cNvGrpSpPr/>
          <p:nvPr/>
        </p:nvGrpSpPr>
        <p:grpSpPr>
          <a:xfrm>
            <a:off x="7320280" y="1492884"/>
            <a:ext cx="3006090" cy="1221105"/>
            <a:chOff x="4714313" y="1861747"/>
            <a:chExt cx="1639611" cy="564475"/>
          </a:xfrm>
        </p:grpSpPr>
        <p:pic>
          <p:nvPicPr>
            <p:cNvPr id="43" name="Picture 15"/>
            <p:cNvPicPr>
              <a:picLocks noChangeArrowheads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313" y="1861747"/>
              <a:ext cx="1639611" cy="56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 Box 16"/>
            <p:cNvSpPr txBox="1">
              <a:spLocks noChangeArrowheads="1"/>
            </p:cNvSpPr>
            <p:nvPr/>
          </p:nvSpPr>
          <p:spPr bwMode="auto">
            <a:xfrm>
              <a:off x="4982804" y="2075114"/>
              <a:ext cx="1118430" cy="313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charset="-122"/>
                </a:defRPr>
              </a:lvl9pPr>
            </a:lstStyle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Internet</a:t>
              </a:r>
              <a:endPara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5424170" y="4984115"/>
            <a:ext cx="687324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zh-CN" sz="5400"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PAT（端口多路复用）</a:t>
            </a:r>
            <a:endParaRPr lang="x-none" altLang="zh-CN" sz="5400"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210310" y="5029200"/>
            <a:ext cx="292608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zh-CN" sz="5400"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静态转换</a:t>
            </a:r>
            <a:endParaRPr lang="x-none" altLang="zh-CN" sz="5400"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4" grpId="0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"/>
        <p:cNvGrpSpPr/>
        <p:nvPr/>
      </p:nvGrpSpPr>
      <p:grpSpPr/>
      <p:pic>
        <p:nvPicPr>
          <p:cNvPr id="3" name="Picture 25" descr="search_server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10" y="1960880"/>
            <a:ext cx="814705" cy="1004570"/>
          </a:xfrm>
          <a:prstGeom prst="rect">
            <a:avLst/>
          </a:prstGeom>
          <a:noFill/>
          <a:ln w="15875">
            <a:solidFill>
              <a:schemeClr val="accent3">
                <a:alpha val="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pic>
      <p:grpSp>
        <p:nvGrpSpPr>
          <p:cNvPr id="4" name="Group 11"/>
          <p:cNvGrpSpPr/>
          <p:nvPr/>
        </p:nvGrpSpPr>
        <p:grpSpPr bwMode="auto">
          <a:xfrm>
            <a:off x="6089015" y="1885315"/>
            <a:ext cx="5273040" cy="4174490"/>
            <a:chOff x="0" y="0"/>
            <a:chExt cx="3536515" cy="2133600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36515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18"/>
            <p:cNvSpPr>
              <a:spLocks noChangeArrowheads="1"/>
            </p:cNvSpPr>
            <p:nvPr/>
          </p:nvSpPr>
          <p:spPr bwMode="auto">
            <a:xfrm>
              <a:off x="519687" y="255892"/>
              <a:ext cx="2450592" cy="1530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3200">
                <a:solidFill>
                  <a:srgbClr val="FFFFFF"/>
                </a:solidFill>
                <a:latin typeface="Calibri" panose="020F0502020204030204" pitchFamily="34" charset="0"/>
                <a:ea typeface="宋体" pitchFamily="2" charset="-122"/>
              </a:endParaRPr>
            </a:p>
          </p:txBody>
        </p:sp>
      </p:grpSp>
      <p:sp>
        <p:nvSpPr>
          <p:cNvPr id="7" name="横卷形 6"/>
          <p:cNvSpPr/>
          <p:nvPr/>
        </p:nvSpPr>
        <p:spPr>
          <a:xfrm>
            <a:off x="2883535" y="1835150"/>
            <a:ext cx="3316605" cy="1144905"/>
          </a:xfrm>
          <a:prstGeom prst="horizontalScroll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x-none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3" name="横卷形 12"/>
          <p:cNvSpPr/>
          <p:nvPr/>
        </p:nvSpPr>
        <p:spPr>
          <a:xfrm>
            <a:off x="2827020" y="4817110"/>
            <a:ext cx="3316605" cy="1144905"/>
          </a:xfrm>
          <a:prstGeom prst="horizontalScroll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4" name="横卷形 13"/>
          <p:cNvSpPr/>
          <p:nvPr/>
        </p:nvSpPr>
        <p:spPr>
          <a:xfrm>
            <a:off x="2818130" y="3318510"/>
            <a:ext cx="3316605" cy="1144905"/>
          </a:xfrm>
          <a:prstGeom prst="horizontalScroll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398780" y="615315"/>
            <a:ext cx="5836920" cy="699135"/>
          </a:xfrm>
          <a:prstGeom prst="chevron">
            <a:avLst/>
          </a:prstGeom>
          <a:solidFill>
            <a:schemeClr val="accent1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7" name="标题 1"/>
          <p:cNvSpPr>
            <a:spLocks noGrp="1"/>
          </p:cNvSpPr>
          <p:nvPr/>
        </p:nvSpPr>
        <p:spPr>
          <a:xfrm>
            <a:off x="1062355" y="279400"/>
            <a:ext cx="10641330" cy="13258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914400" indent="-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 Light" panose="020F0302020204030204" pitchFamily="34" charset="0"/>
              </a:defRPr>
            </a:lvl1pPr>
            <a:lvl2pPr marL="914400" indent="-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 Light" panose="020F0302020204030204" pitchFamily="34" charset="0"/>
              </a:defRPr>
            </a:lvl2pPr>
            <a:lvl3pPr marL="914400" indent="-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 Light" panose="020F0302020204030204" pitchFamily="34" charset="0"/>
              </a:defRPr>
            </a:lvl3pPr>
            <a:lvl4pPr marL="914400" indent="-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 Light" panose="020F0302020204030204" pitchFamily="34" charset="0"/>
              </a:defRPr>
            </a:lvl4pPr>
            <a:lvl5pPr marL="914400" indent="-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 Light" panose="020F0302020204030204" pitchFamily="3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 Light" panose="020F0302020204030204" pitchFamily="3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 Light" panose="020F0302020204030204" pitchFamily="3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 Light" panose="020F0302020204030204" pitchFamily="3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 Light" panose="020F0302020204030204" pitchFamily="34" charset="0"/>
              </a:defRPr>
            </a:lvl9pPr>
          </a:lstStyle>
          <a:p>
            <a:pPr>
              <a:buFont typeface="Wingdings" charset="2"/>
              <a:buChar char=""/>
            </a:pPr>
            <a:r>
              <a:rPr lang="x-none" altLang="zh-CN">
                <a:solidFill>
                  <a:schemeClr val="bg1"/>
                </a:solidFill>
              </a:rPr>
              <a:t>服务      </a:t>
            </a:r>
            <a:r>
              <a:rPr lang="x-none" altLang="zh-CN" sz="28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谢俊涛</a:t>
            </a:r>
            <a:endParaRPr lang="x-none" altLang="zh-CN" sz="28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8" name="Picture 19" descr="email_serv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680" y="3439160"/>
            <a:ext cx="800735" cy="926465"/>
          </a:xfrm>
          <a:prstGeom prst="rect">
            <a:avLst/>
          </a:prstGeom>
          <a:noFill/>
          <a:ln w="15875">
            <a:solidFill>
              <a:schemeClr val="accent3">
                <a:alpha val="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pic>
      <p:pic>
        <p:nvPicPr>
          <p:cNvPr id="20" name="Picture 15" descr="web_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20" y="4975860"/>
            <a:ext cx="793115" cy="927735"/>
          </a:xfrm>
          <a:prstGeom prst="rect">
            <a:avLst/>
          </a:prstGeom>
          <a:noFill/>
          <a:ln w="15875">
            <a:solidFill>
              <a:schemeClr val="accent3">
                <a:alpha val="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pic>
      <p:sp>
        <p:nvSpPr>
          <p:cNvPr id="22" name="内容占位符 2"/>
          <p:cNvSpPr>
            <a:spLocks noGrp="1"/>
          </p:cNvSpPr>
          <p:nvPr/>
        </p:nvSpPr>
        <p:spPr>
          <a:xfrm>
            <a:off x="3063240" y="162496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8060402020202020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  <a:p>
            <a:r>
              <a:rPr lang="x-none" altLang="zh-CN">
                <a:solidFill>
                  <a:schemeClr val="bg1"/>
                </a:solidFill>
              </a:rPr>
              <a:t>    DNS服务</a:t>
            </a:r>
            <a:endParaRPr lang="x-none" altLang="zh-CN">
              <a:solidFill>
                <a:schemeClr val="bg1"/>
              </a:solidFill>
            </a:endParaRPr>
          </a:p>
          <a:p>
            <a:endParaRPr lang="x-none" altLang="zh-CN">
              <a:solidFill>
                <a:schemeClr val="bg1"/>
              </a:solidFill>
            </a:endParaRPr>
          </a:p>
          <a:p>
            <a:endParaRPr lang="x-none" altLang="zh-CN">
              <a:solidFill>
                <a:schemeClr val="bg1"/>
              </a:solidFill>
            </a:endParaRPr>
          </a:p>
          <a:p>
            <a:r>
              <a:rPr lang="x-none" altLang="zh-CN">
                <a:solidFill>
                  <a:schemeClr val="bg1"/>
                </a:solidFill>
              </a:rPr>
              <a:t>     邮件服务</a:t>
            </a:r>
            <a:endParaRPr lang="x-none" altLang="zh-CN">
              <a:solidFill>
                <a:schemeClr val="bg1"/>
              </a:solidFill>
            </a:endParaRPr>
          </a:p>
          <a:p>
            <a:endParaRPr lang="x-none" altLang="zh-CN">
              <a:solidFill>
                <a:schemeClr val="bg1"/>
              </a:solidFill>
            </a:endParaRPr>
          </a:p>
          <a:p>
            <a:endParaRPr lang="x-none" altLang="zh-CN">
              <a:solidFill>
                <a:schemeClr val="bg1"/>
              </a:solidFill>
            </a:endParaRPr>
          </a:p>
          <a:p>
            <a:r>
              <a:rPr lang="x-none" altLang="zh-CN">
                <a:solidFill>
                  <a:schemeClr val="bg1"/>
                </a:solidFill>
              </a:rPr>
              <a:t>     web 服务</a:t>
            </a:r>
            <a:endParaRPr lang="x-none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6" grpId="0" animBg="1"/>
      <p:bldP spid="17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矩形 3"/>
          <p:cNvSpPr>
            <a:spLocks noChangeArrowheads="1"/>
          </p:cNvSpPr>
          <p:nvPr/>
        </p:nvSpPr>
        <p:spPr bwMode="auto">
          <a:xfrm>
            <a:off x="4821238" y="563563"/>
            <a:ext cx="1827212" cy="584200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80604020202020204" charset="0"/>
                <a:sym typeface="Arial" panose="02080604020202020204" charset="0"/>
              </a:rPr>
              <a:t>地理位置</a:t>
            </a:r>
            <a:endParaRPr lang="zh-CN" altLang="en-US" sz="3200">
              <a:solidFill>
                <a:schemeClr val="bg1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grpSp>
        <p:nvGrpSpPr>
          <p:cNvPr id="80" name="Group 5"/>
          <p:cNvGrpSpPr/>
          <p:nvPr/>
        </p:nvGrpSpPr>
        <p:grpSpPr bwMode="auto">
          <a:xfrm>
            <a:off x="4262438" y="619125"/>
            <a:ext cx="263525" cy="393700"/>
            <a:chOff x="0" y="0"/>
            <a:chExt cx="213756" cy="427512"/>
          </a:xfrm>
        </p:grpSpPr>
        <p:sp>
          <p:nvSpPr>
            <p:cNvPr id="1048709" name="直接连接符 3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10" name="直接连接符 4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048711" name="文本框 37"/>
          <p:cNvSpPr>
            <a:spLocks noChangeArrowheads="1"/>
          </p:cNvSpPr>
          <p:nvPr/>
        </p:nvSpPr>
        <p:spPr bwMode="auto">
          <a:xfrm>
            <a:off x="6699250" y="809625"/>
            <a:ext cx="2308225" cy="338138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rPr>
              <a:t>The Position</a:t>
            </a:r>
            <a:endParaRPr lang="zh-CN" altLang="en-US" sz="1600">
              <a:solidFill>
                <a:schemeClr val="bg1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pic>
        <p:nvPicPr>
          <p:cNvPr id="2097156" name="图片 21" descr="C:\Users\Administrator\Desktop\timgYHJCSWMA.jpgtimgYHJCSWMA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97180" y="1670050"/>
            <a:ext cx="5803265" cy="386905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12" name="矩形 22"/>
          <p:cNvSpPr>
            <a:spLocks noChangeArrowheads="1"/>
          </p:cNvSpPr>
          <p:nvPr/>
        </p:nvSpPr>
        <p:spPr bwMode="auto">
          <a:xfrm>
            <a:off x="6516688" y="1670050"/>
            <a:ext cx="5675312" cy="3016250"/>
          </a:xfrm>
          <a:prstGeom prst="rect">
            <a:avLst/>
          </a:prstGeom>
          <a:solidFill>
            <a:srgbClr val="F2F2F2">
              <a:alpha val="29803"/>
            </a:srgbClr>
          </a:solidFill>
          <a:ln>
            <a:noFill/>
          </a:ln>
        </p:spPr>
        <p:txBody>
          <a:bodyPr lIns="121920" tIns="60960" rIns="121920" bIns="6096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2400">
              <a:latin typeface="Calibri" panose="020F0502020204030204" pitchFamily="34" charset="0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048713" name="矩形 19"/>
          <p:cNvSpPr>
            <a:spLocks noChangeArrowheads="1"/>
          </p:cNvSpPr>
          <p:nvPr/>
        </p:nvSpPr>
        <p:spPr bwMode="auto">
          <a:xfrm>
            <a:off x="6985000" y="2117725"/>
            <a:ext cx="4533900" cy="367030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ts val="500"/>
              </a:spcAft>
              <a:buFont typeface="Arial" panose="02080604020202020204" charset="0"/>
              <a:buNone/>
            </a:pPr>
            <a:endParaRPr lang="en-US" sz="14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grpSp>
        <p:nvGrpSpPr>
          <p:cNvPr id="81" name="Group 13"/>
          <p:cNvGrpSpPr/>
          <p:nvPr/>
        </p:nvGrpSpPr>
        <p:grpSpPr bwMode="auto">
          <a:xfrm>
            <a:off x="3057843" y="1758633"/>
            <a:ext cx="280987" cy="442912"/>
            <a:chOff x="0" y="0"/>
            <a:chExt cx="474034" cy="743490"/>
          </a:xfrm>
        </p:grpSpPr>
        <p:grpSp>
          <p:nvGrpSpPr>
            <p:cNvPr id="82" name="Group 14"/>
            <p:cNvGrpSpPr/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1048714" name="同心圆 1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114153949 w 21600"/>
                  <a:gd name="T1" fmla="*/ 0 h 21600"/>
                  <a:gd name="T2" fmla="*/ 33432192 w 21600"/>
                  <a:gd name="T3" fmla="*/ 33432192 h 21600"/>
                  <a:gd name="T4" fmla="*/ 0 w 21600"/>
                  <a:gd name="T5" fmla="*/ 114153949 h 21600"/>
                  <a:gd name="T6" fmla="*/ 33432192 w 21600"/>
                  <a:gd name="T7" fmla="*/ 194875729 h 21600"/>
                  <a:gd name="T8" fmla="*/ 114153949 w 21600"/>
                  <a:gd name="T9" fmla="*/ 228307920 h 21600"/>
                  <a:gd name="T10" fmla="*/ 194875729 w 21600"/>
                  <a:gd name="T11" fmla="*/ 194875729 h 21600"/>
                  <a:gd name="T12" fmla="*/ 228307920 w 21600"/>
                  <a:gd name="T13" fmla="*/ 114153949 h 21600"/>
                  <a:gd name="T14" fmla="*/ 194875729 w 21600"/>
                  <a:gd name="T15" fmla="*/ 33432192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anchor="ctr"/>
              <a:p>
                <a:endParaRPr lang="zh-CN" altLang="en-US"/>
              </a:p>
            </p:txBody>
          </p:sp>
          <p:sp>
            <p:nvSpPr>
              <p:cNvPr id="1048715" name="等腰三角形 18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8060402020202020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8060402020202020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itchFamily="2" charset="-122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sp>
          <p:nvSpPr>
            <p:cNvPr id="1048716" name="椭圆 16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itchFamily="2" charset="-122"/>
                <a:ea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1048717" name="文本框 3"/>
          <p:cNvSpPr txBox="1"/>
          <p:nvPr/>
        </p:nvSpPr>
        <p:spPr>
          <a:xfrm>
            <a:off x="6734810" y="2794000"/>
            <a:ext cx="5239385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3600">
                <a:solidFill>
                  <a:schemeClr val="bg1"/>
                </a:solidFill>
                <a:ea typeface="方正兰亭黑_GBK" panose="02000000000000000000" pitchFamily="2" charset="-122"/>
              </a:rPr>
              <a:t>公司</a:t>
            </a:r>
            <a:r>
              <a:rPr lang="zh-CN" altLang="x-none" sz="3600">
                <a:solidFill>
                  <a:schemeClr val="bg1"/>
                </a:solidFill>
                <a:ea typeface="方正兰亭黑_GBK" panose="02000000000000000000" pitchFamily="2" charset="-122"/>
              </a:rPr>
              <a:t>总部位于：上海</a:t>
            </a:r>
            <a:endParaRPr lang="zh-CN" altLang="x-none" sz="2200">
              <a:solidFill>
                <a:schemeClr val="bg1"/>
              </a:solidFill>
              <a:ea typeface="方正兰亭黑_GBK" panose="02000000000000000000" pitchFamily="2" charset="-122"/>
            </a:endParaRPr>
          </a:p>
          <a:p>
            <a:endParaRPr lang="zh-CN" altLang="x-none" sz="2200">
              <a:solidFill>
                <a:schemeClr val="bg1"/>
              </a:solidFill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048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048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1000"/>
                                        <p:tgtEl>
                                          <p:spTgt spid="209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8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0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8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75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750"/>
                                        <p:tgtEl>
                                          <p:spTgt spid="1048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4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08" grpId="0" bldLvl="0" autoUpdateAnimBg="0"/>
      <p:bldP spid="1048711" grpId="0" bldLvl="0" autoUpdateAnimBg="0"/>
      <p:bldP spid="1048713" grpId="0" bldLvl="0" autoUpdateAnimBg="0"/>
      <p:bldP spid="1048717" grpId="0"/>
      <p:bldP spid="1048712" grpId="0" animBg="1"/>
      <p:bldP spid="1048712" grpId="1" animBg="1"/>
      <p:bldP spid="1048712" grpId="2" animBg="1"/>
      <p:bldP spid="1048712" grpId="3" animBg="1"/>
      <p:bldP spid="1048712" grpId="4" animBg="1"/>
      <p:bldP spid="1048712" grpId="5" animBg="1"/>
      <p:bldP spid="1048712" grpId="6" animBg="1"/>
      <p:bldP spid="1048712" grpId="7" animBg="1"/>
      <p:bldP spid="1048712" grpId="8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8" name="Picture 25" descr="search_server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095" y="732790"/>
            <a:ext cx="805180" cy="1004570"/>
          </a:xfrm>
          <a:prstGeom prst="rect">
            <a:avLst/>
          </a:prstGeom>
          <a:noFill/>
          <a:ln w="15875">
            <a:solidFill>
              <a:schemeClr val="accent3">
                <a:alpha val="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65" y="2728595"/>
            <a:ext cx="5630545" cy="291147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645" y="2762885"/>
            <a:ext cx="4321175" cy="26244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</p:pic>
      <p:sp>
        <p:nvSpPr>
          <p:cNvPr id="10" name="流程图: 离页连接符 9"/>
          <p:cNvSpPr/>
          <p:nvPr/>
        </p:nvSpPr>
        <p:spPr>
          <a:xfrm rot="16200000">
            <a:off x="1403985" y="2740660"/>
            <a:ext cx="1665605" cy="2573655"/>
          </a:xfrm>
          <a:prstGeom prst="flowChartOffpageConnector">
            <a:avLst/>
          </a:prstGeom>
          <a:ln w="28575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1" name="上凸带形 10"/>
          <p:cNvSpPr/>
          <p:nvPr/>
        </p:nvSpPr>
        <p:spPr>
          <a:xfrm>
            <a:off x="4133850" y="833120"/>
            <a:ext cx="4641215" cy="611505"/>
          </a:xfrm>
          <a:prstGeom prst="ribbon2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70830" y="773430"/>
            <a:ext cx="237744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Wingdings" charset="2"/>
              <a:buChar char=""/>
            </a:pPr>
            <a:r>
              <a:rPr lang="x-none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x-none" altLang="zh-CN" sz="3200">
                <a:solidFill>
                  <a:schemeClr val="bg1"/>
                </a:solidFill>
                <a:sym typeface="+mn-ea"/>
              </a:rPr>
              <a:t>DNS服务</a:t>
            </a:r>
            <a:endParaRPr lang="zh-CN" altLang="en-US" sz="3200"/>
          </a:p>
        </p:txBody>
      </p:sp>
      <p:sp>
        <p:nvSpPr>
          <p:cNvPr id="13" name="文本框 12"/>
          <p:cNvSpPr txBox="1"/>
          <p:nvPr/>
        </p:nvSpPr>
        <p:spPr>
          <a:xfrm>
            <a:off x="958215" y="3183255"/>
            <a:ext cx="1976755" cy="165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90000"/>
              </a:lnSpc>
            </a:pPr>
            <a:r>
              <a:rPr lang="x-none" altLang="zh-CN" b="1">
                <a:solidFill>
                  <a:schemeClr val="accent3"/>
                </a:solidFill>
              </a:rPr>
              <a:t>-&gt;进行域名和与之相对应的IP地址转换的服务</a:t>
            </a:r>
            <a:endParaRPr lang="x-none" altLang="zh-CN" b="1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17578" r="13595" b="2124"/>
          <a:stretch>
            <a:fillRect/>
          </a:stretch>
        </p:blipFill>
        <p:spPr>
          <a:xfrm>
            <a:off x="2312035" y="1086485"/>
            <a:ext cx="822960" cy="760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2260600"/>
            <a:ext cx="3809365" cy="2856865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sp>
        <p:nvSpPr>
          <p:cNvPr id="11" name="上凸带形 10"/>
          <p:cNvSpPr/>
          <p:nvPr/>
        </p:nvSpPr>
        <p:spPr>
          <a:xfrm>
            <a:off x="3379470" y="1210310"/>
            <a:ext cx="5589905" cy="611505"/>
          </a:xfrm>
          <a:prstGeom prst="ribbon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66640" y="1151255"/>
            <a:ext cx="284099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Wingdings" charset="2"/>
              <a:buChar char=""/>
            </a:pPr>
            <a:r>
              <a:rPr lang="x-none" altLang="zh-CN" sz="2000">
                <a:solidFill>
                  <a:schemeClr val="bg1"/>
                </a:solidFill>
                <a:sym typeface="+mn-ea"/>
              </a:rPr>
              <a:t> </a:t>
            </a:r>
            <a:r>
              <a:rPr lang="x-none" altLang="zh-CN" sz="3200">
                <a:solidFill>
                  <a:schemeClr val="bg1"/>
                </a:solidFill>
                <a:sym typeface="+mn-ea"/>
              </a:rPr>
              <a:t>邮件服务</a:t>
            </a:r>
            <a:endParaRPr lang="x-none" altLang="zh-CN" sz="3200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4876800" y="3801745"/>
            <a:ext cx="2244725" cy="3873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12" name="直接箭头连接符 11"/>
          <p:cNvCxnSpPr/>
          <p:nvPr/>
        </p:nvCxnSpPr>
        <p:spPr>
          <a:xfrm>
            <a:off x="4866640" y="4178935"/>
            <a:ext cx="2235200" cy="6191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13" name="直接箭头连接符 12"/>
          <p:cNvCxnSpPr/>
          <p:nvPr/>
        </p:nvCxnSpPr>
        <p:spPr>
          <a:xfrm flipV="1">
            <a:off x="4866640" y="2766060"/>
            <a:ext cx="2254885" cy="74549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6" name="波形 15"/>
          <p:cNvSpPr/>
          <p:nvPr/>
        </p:nvSpPr>
        <p:spPr>
          <a:xfrm rot="21420000">
            <a:off x="7229475" y="2312670"/>
            <a:ext cx="1807210" cy="810260"/>
          </a:xfrm>
          <a:prstGeom prst="wav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7" name="波形 16"/>
          <p:cNvSpPr/>
          <p:nvPr/>
        </p:nvSpPr>
        <p:spPr>
          <a:xfrm rot="21420000">
            <a:off x="7250430" y="3329940"/>
            <a:ext cx="1807210" cy="810260"/>
          </a:xfrm>
          <a:prstGeom prst="wav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8" name="波形 17"/>
          <p:cNvSpPr/>
          <p:nvPr/>
        </p:nvSpPr>
        <p:spPr>
          <a:xfrm rot="21420000">
            <a:off x="7221855" y="4453255"/>
            <a:ext cx="1807210" cy="810260"/>
          </a:xfrm>
          <a:prstGeom prst="wav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19950" y="2446655"/>
            <a:ext cx="2106930" cy="2651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x-none" altLang="zh-CN" sz="2000" b="1">
                <a:solidFill>
                  <a:schemeClr val="accent3"/>
                </a:solidFill>
              </a:rPr>
              <a:t>发送邮件</a:t>
            </a:r>
            <a:endParaRPr lang="x-none" altLang="zh-CN" sz="2000" b="1">
              <a:solidFill>
                <a:schemeClr val="accent3"/>
              </a:solidFill>
            </a:endParaRP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endParaRPr lang="x-none" altLang="zh-CN" sz="2000" b="1">
              <a:solidFill>
                <a:schemeClr val="accent3"/>
              </a:solidFill>
            </a:endParaRP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endParaRPr lang="x-none" altLang="zh-CN" sz="2000" b="1">
              <a:solidFill>
                <a:schemeClr val="accent3"/>
              </a:solidFill>
            </a:endParaRP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x-none" altLang="zh-CN" sz="2000" b="1">
                <a:solidFill>
                  <a:schemeClr val="accent3"/>
                </a:solidFill>
              </a:rPr>
              <a:t>接收邮件</a:t>
            </a:r>
            <a:endParaRPr lang="x-none" altLang="zh-CN" sz="2000" b="1">
              <a:solidFill>
                <a:schemeClr val="accent3"/>
              </a:solidFill>
            </a:endParaRP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endParaRPr lang="x-none" altLang="zh-CN" sz="2000" b="1">
              <a:solidFill>
                <a:schemeClr val="accent3"/>
              </a:solidFill>
            </a:endParaRP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endParaRPr lang="x-none" altLang="zh-CN" sz="2000" b="1">
              <a:solidFill>
                <a:schemeClr val="accent3"/>
              </a:solidFill>
            </a:endParaRP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x-none" altLang="zh-CN" sz="2000" b="1">
                <a:solidFill>
                  <a:schemeClr val="accent3"/>
                </a:solidFill>
              </a:rPr>
              <a:t>储存邮件</a:t>
            </a:r>
            <a:endParaRPr lang="x-none" altLang="zh-CN" sz="2000" b="1">
              <a:solidFill>
                <a:schemeClr val="accent3"/>
              </a:solidFill>
            </a:endParaRPr>
          </a:p>
        </p:txBody>
      </p:sp>
      <p:sp>
        <p:nvSpPr>
          <p:cNvPr id="22" name="流程图: 终止 21"/>
          <p:cNvSpPr/>
          <p:nvPr/>
        </p:nvSpPr>
        <p:spPr>
          <a:xfrm>
            <a:off x="2651125" y="5613400"/>
            <a:ext cx="1727200" cy="523875"/>
          </a:xfrm>
          <a:prstGeom prst="flowChartTerminator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23" name="流程图: 终止 22"/>
          <p:cNvSpPr/>
          <p:nvPr/>
        </p:nvSpPr>
        <p:spPr>
          <a:xfrm>
            <a:off x="5942330" y="5605145"/>
            <a:ext cx="1727200" cy="523875"/>
          </a:xfrm>
          <a:prstGeom prst="flowChartTerminator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69355" y="5661025"/>
            <a:ext cx="1455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000" b="1" u="sng">
                <a:solidFill>
                  <a:schemeClr val="accent3"/>
                </a:solidFill>
              </a:rPr>
              <a:t>安全性</a:t>
            </a:r>
            <a:endParaRPr lang="x-none" altLang="zh-CN" sz="2000" b="1" u="sng">
              <a:solidFill>
                <a:schemeClr val="accent3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43860" y="5691505"/>
            <a:ext cx="2009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000" b="1" u="sng">
                <a:solidFill>
                  <a:schemeClr val="accent3"/>
                </a:solidFill>
              </a:rPr>
              <a:t>高效性</a:t>
            </a:r>
            <a:endParaRPr lang="x-none" altLang="zh-CN" sz="2000" b="1" u="sng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/>
      <p:bldP spid="16" grpId="0" animBg="1"/>
      <p:bldP spid="17" grpId="0" animBg="1"/>
      <p:bldP spid="18" grpId="0" animBg="1"/>
      <p:bldP spid="19" grpId="0"/>
      <p:bldP spid="22" grpId="0" animBg="1"/>
      <p:bldP spid="23" grpId="0" animBg="1"/>
      <p:bldP spid="24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535" y="3190875"/>
            <a:ext cx="3498850" cy="241490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sp>
        <p:nvSpPr>
          <p:cNvPr id="11" name="上凸带形 10"/>
          <p:cNvSpPr/>
          <p:nvPr/>
        </p:nvSpPr>
        <p:spPr>
          <a:xfrm>
            <a:off x="3330575" y="1103630"/>
            <a:ext cx="5589905" cy="611505"/>
          </a:xfrm>
          <a:prstGeom prst="ribbon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72025" y="1062990"/>
            <a:ext cx="261874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Wingdings" charset="2"/>
              <a:buChar char=""/>
            </a:pPr>
            <a:r>
              <a:rPr lang="x-none" altLang="zh-CN" sz="2400">
                <a:solidFill>
                  <a:schemeClr val="bg1"/>
                </a:solidFill>
                <a:sym typeface="+mn-ea"/>
              </a:rPr>
              <a:t> </a:t>
            </a:r>
            <a:r>
              <a:rPr lang="x-none" altLang="zh-CN" sz="3200">
                <a:solidFill>
                  <a:schemeClr val="bg1"/>
                </a:solidFill>
                <a:sym typeface="+mn-ea"/>
              </a:rPr>
              <a:t>web服务</a:t>
            </a:r>
            <a:endParaRPr lang="x-none" altLang="zh-CN" sz="3200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4392295" y="3704590"/>
            <a:ext cx="1471295" cy="43561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9" name="流程图: 离页连接符 8"/>
          <p:cNvSpPr/>
          <p:nvPr/>
        </p:nvSpPr>
        <p:spPr>
          <a:xfrm>
            <a:off x="1915795" y="2495550"/>
            <a:ext cx="1781810" cy="611505"/>
          </a:xfrm>
          <a:prstGeom prst="flowChartOffpageConnector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87880" y="2581910"/>
            <a:ext cx="1359535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171450" indent="-171450">
              <a:buFont typeface="Wingdings" charset="2"/>
              <a:buChar char=""/>
            </a:pPr>
            <a:r>
              <a:rPr lang="x-none" altLang="zh-CN" b="1">
                <a:solidFill>
                  <a:schemeClr val="accent3"/>
                </a:solidFill>
              </a:rPr>
              <a:t>Apache</a:t>
            </a:r>
            <a:endParaRPr lang="x-none" altLang="zh-CN" b="1">
              <a:solidFill>
                <a:schemeClr val="accent3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4392930" y="4488815"/>
            <a:ext cx="1480185" cy="3873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7" name="流程图: 终止 16"/>
          <p:cNvSpPr/>
          <p:nvPr/>
        </p:nvSpPr>
        <p:spPr>
          <a:xfrm>
            <a:off x="6068060" y="3366770"/>
            <a:ext cx="5267325" cy="573405"/>
          </a:xfrm>
          <a:prstGeom prst="flowChartTerminator">
            <a:avLst/>
          </a:prstGeom>
          <a:solidFill>
            <a:schemeClr val="accent1"/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8" name="流程图: 终止 17"/>
          <p:cNvSpPr/>
          <p:nvPr/>
        </p:nvSpPr>
        <p:spPr>
          <a:xfrm>
            <a:off x="6041390" y="4530090"/>
            <a:ext cx="5276215" cy="776605"/>
          </a:xfrm>
          <a:prstGeom prst="flowChartTerminator">
            <a:avLst/>
          </a:prstGeom>
          <a:solidFill>
            <a:schemeClr val="accent1"/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28410" y="3424555"/>
            <a:ext cx="4573270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x-none" altLang="zh-CN" sz="2000" b="1">
                <a:solidFill>
                  <a:schemeClr val="accent3"/>
                </a:solidFill>
              </a:rPr>
              <a:t>向浏览器等web</a:t>
            </a:r>
            <a:r>
              <a:rPr lang="x-none" altLang="zh-CN" sz="2000" b="1">
                <a:solidFill>
                  <a:schemeClr val="accent3"/>
                </a:solidFill>
                <a:sym typeface="+mn-ea"/>
              </a:rPr>
              <a:t>客户端</a:t>
            </a:r>
            <a:r>
              <a:rPr lang="x-none" altLang="zh-CN" sz="2000" b="1">
                <a:solidFill>
                  <a:schemeClr val="accent3"/>
                </a:solidFill>
              </a:rPr>
              <a:t>提供文档</a:t>
            </a:r>
            <a:endParaRPr lang="x-none" altLang="zh-CN" sz="2000" b="1">
              <a:solidFill>
                <a:schemeClr val="accent3"/>
              </a:solidFill>
            </a:endParaRP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endParaRPr lang="x-none" altLang="zh-CN" sz="2000" b="1">
              <a:solidFill>
                <a:schemeClr val="accent3"/>
              </a:solidFill>
            </a:endParaRP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endParaRPr lang="x-none" altLang="zh-CN" sz="2000" b="1">
              <a:solidFill>
                <a:schemeClr val="accent3"/>
              </a:solidFill>
            </a:endParaRP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x-none" altLang="zh-CN" sz="2000" b="1">
                <a:solidFill>
                  <a:schemeClr val="accent3"/>
                </a:solidFill>
              </a:rPr>
              <a:t>放置共享数据文件，供全世界浏览和下载</a:t>
            </a:r>
            <a:endParaRPr lang="x-none" altLang="zh-CN" sz="2000" b="1">
              <a:solidFill>
                <a:schemeClr val="accent3"/>
              </a:solidFill>
            </a:endParaRPr>
          </a:p>
        </p:txBody>
      </p:sp>
      <p:pic>
        <p:nvPicPr>
          <p:cNvPr id="119" name="Picture 15" descr="web_ser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881380"/>
            <a:ext cx="783590" cy="927735"/>
          </a:xfrm>
          <a:prstGeom prst="rect">
            <a:avLst/>
          </a:prstGeom>
          <a:noFill/>
          <a:ln w="15875">
            <a:solidFill>
              <a:schemeClr val="accent3">
                <a:alpha val="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  <p:bldP spid="9" grpId="0" animBg="1"/>
      <p:bldP spid="10" grpId="0"/>
      <p:bldP spid="17" grpId="0" bldLvl="0" animBg="1"/>
      <p:bldP spid="18" grpId="0" animBg="1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"/>
        <p:cNvGrpSpPr/>
        <p:nvPr/>
      </p:nvGrpSpPr>
      <p:grpSpPr/>
      <p:sp>
        <p:nvSpPr>
          <p:cNvPr id="1048916" name="文本框 6"/>
          <p:cNvSpPr txBox="1"/>
          <p:nvPr/>
        </p:nvSpPr>
        <p:spPr>
          <a:xfrm>
            <a:off x="4418330" y="231775"/>
            <a:ext cx="4248785" cy="7435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80604020202020204" charset="0"/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设备清单及报价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4194305" name="表格 8"/>
          <p:cNvGraphicFramePr>
            <a:graphicFrameLocks noGrp="1"/>
          </p:cNvGraphicFramePr>
          <p:nvPr/>
        </p:nvGraphicFramePr>
        <p:xfrm>
          <a:off x="1350645" y="2673350"/>
          <a:ext cx="10252710" cy="41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320"/>
                <a:gridCol w="893445"/>
                <a:gridCol w="2432685"/>
                <a:gridCol w="2795270"/>
                <a:gridCol w="979805"/>
                <a:gridCol w="666750"/>
                <a:gridCol w="772795"/>
                <a:gridCol w="802640"/>
              </a:tblGrid>
              <a:tr h="738505">
                <a:tc>
                  <a:txBody>
                    <a:bodyPr/>
                    <a:p>
                      <a:r>
                        <a:rPr lang="zh-CN" altLang="en-US" dirty="0" smtClean="0"/>
                        <a:t>序号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品牌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设备名称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型号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单价</a:t>
                      </a:r>
                      <a:r>
                        <a:rPr lang="x-none" altLang="zh-CN" dirty="0" smtClean="0"/>
                        <a:t>/台</a:t>
                      </a:r>
                      <a:endParaRPr lang="x-none" altLang="zh-CN" dirty="0" smtClean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数量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合计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 dirty="0"/>
                        <a:t>售后质保</a:t>
                      </a:r>
                      <a:endParaRPr lang="x-none" altLang="zh-CN" dirty="0"/>
                    </a:p>
                  </a:txBody>
                  <a:tcPr/>
                </a:tc>
              </a:tr>
              <a:tr h="739140"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 dirty="0"/>
                        <a:t>思科</a:t>
                      </a:r>
                      <a:endParaRPr lang="x-none" altLang="zh-CN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/>
                        <a:t>  交换机  </a:t>
                      </a:r>
                      <a:r>
                        <a:rPr lang="x-none" altLang="zh-CN" sz="1800">
                          <a:sym typeface="+mn-ea"/>
                        </a:rPr>
                        <a:t>（两层）</a:t>
                      </a:r>
                      <a:endParaRPr lang="x-none" altLang="zh-CN" sz="140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 sz="1400"/>
                        <a:t> </a:t>
                      </a:r>
                      <a:r>
                        <a:rPr lang="x-none" altLang="zh-CN" sz="1400">
                          <a:sym typeface="+mn-ea"/>
                        </a:rPr>
                        <a:t>CISCO </a:t>
                      </a:r>
                      <a:r>
                        <a:rPr lang="x-none" altLang="zh-CN" sz="1400"/>
                        <a:t>WS-C2960S （52）</a:t>
                      </a:r>
                      <a:endParaRPr lang="x-none" altLang="zh-CN" sz="140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/>
                        <a:t>9000</a:t>
                      </a:r>
                      <a:endParaRPr lang="x-none" altLang="zh-CN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/>
                        <a:t>四台</a:t>
                      </a:r>
                      <a:endParaRPr lang="x-none" altLang="zh-CN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/>
                        <a:t>36000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endParaRPr lang="zh-CN" altLang="en-US"/>
                    </a:p>
                  </a:txBody>
                  <a:tcPr/>
                </a:tc>
              </a:tr>
              <a:tr h="738505">
                <a:tc>
                  <a:txBody>
                    <a:bodyPr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 dirty="0"/>
                        <a:t>思科</a:t>
                      </a:r>
                      <a:endParaRPr lang="x-none" altLang="zh-CN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/>
                        <a:t>  交换机  </a:t>
                      </a:r>
                      <a:r>
                        <a:rPr lang="x-none" altLang="zh-CN" sz="1800">
                          <a:sym typeface="+mn-ea"/>
                        </a:rPr>
                        <a:t>（三层）</a:t>
                      </a:r>
                      <a:endParaRPr lang="x-none" altLang="zh-CN" sz="140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 sz="1400"/>
                        <a:t> </a:t>
                      </a:r>
                      <a:r>
                        <a:rPr lang="x-none" altLang="zh-CN" sz="1400">
                          <a:sym typeface="+mn-ea"/>
                        </a:rPr>
                        <a:t>CISCO </a:t>
                      </a:r>
                      <a:r>
                        <a:rPr lang="x-none" altLang="zh-CN" sz="1400"/>
                        <a:t>SG300-28MP-K9（28）</a:t>
                      </a:r>
                      <a:endParaRPr lang="x-none" altLang="zh-CN" sz="140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/>
                        <a:t>7698</a:t>
                      </a:r>
                      <a:endParaRPr lang="x-none" altLang="zh-CN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/>
                        <a:t>两台</a:t>
                      </a:r>
                      <a:endParaRPr lang="x-none" altLang="zh-CN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/>
                        <a:t>15396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endParaRPr lang="zh-CN" altLang="en-US"/>
                    </a:p>
                  </a:txBody>
                  <a:tcPr/>
                </a:tc>
              </a:tr>
              <a:tr h="738505">
                <a:tc>
                  <a:txBody>
                    <a:bodyPr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 dirty="0"/>
                        <a:t>思科</a:t>
                      </a:r>
                      <a:endParaRPr lang="x-none" altLang="zh-CN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 sz="1400"/>
                        <a:t>           </a:t>
                      </a:r>
                      <a:r>
                        <a:rPr lang="x-none" altLang="zh-CN" sz="1800"/>
                        <a:t>路由器</a:t>
                      </a:r>
                      <a:endParaRPr lang="x-none" altLang="zh-CN" sz="180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 sz="1400"/>
                        <a:t> CISCO 2921/K9</a:t>
                      </a:r>
                      <a:endParaRPr lang="x-none" altLang="zh-CN" sz="140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/>
                        <a:t>9500</a:t>
                      </a:r>
                      <a:endParaRPr lang="x-none" altLang="zh-CN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/>
                        <a:t>两台</a:t>
                      </a:r>
                      <a:endParaRPr lang="x-none" altLang="zh-CN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/>
                        <a:t>19000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endParaRPr lang="zh-CN" altLang="en-US"/>
                    </a:p>
                  </a:txBody>
                  <a:tcPr/>
                </a:tc>
              </a:tr>
              <a:tr h="739140">
                <a:tc>
                  <a:txBody>
                    <a:bodyPr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 dirty="0"/>
                        <a:t>思科</a:t>
                      </a:r>
                      <a:endParaRPr lang="x-none" altLang="zh-CN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 sz="1800"/>
                        <a:t>        服务器</a:t>
                      </a:r>
                      <a:endParaRPr lang="x-none" altLang="zh-CN" sz="180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 sz="1400"/>
                        <a:t> CISCO UCS C240 M3(2U)</a:t>
                      </a:r>
                      <a:endParaRPr lang="x-none" altLang="zh-CN" sz="140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/>
                        <a:t>13700</a:t>
                      </a:r>
                      <a:endParaRPr lang="x-none" altLang="zh-CN"/>
                    </a:p>
                  </a:txBody>
                  <a:tcPr/>
                </a:tc>
                <a:tc>
                  <a:txBody>
                    <a:bodyPr/>
                    <a:p>
                      <a:endParaRPr lang="x-none" altLang="zh-CN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/>
                        <a:t>13700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/>
                </a:tc>
              </a:tr>
              <a:tr h="431165">
                <a:tc>
                  <a:txBody>
                    <a:bodyPr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x-none" altLang="zh-CN" dirty="0"/>
                    </a:p>
                  </a:txBody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endParaRPr lang="x-none" altLang="zh-CN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x-none"/>
                        <a:t>总计：</a:t>
                      </a:r>
                      <a:endParaRPr lang="zh-CN" altLang="x-none"/>
                    </a:p>
                  </a:txBody>
                  <a:tcPr/>
                </a:tc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en-US" altLang="x-none"/>
                        <a:t>      84098</a:t>
                      </a:r>
                      <a:endParaRPr lang="en-US" altLang="x-none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1048917" name="文本框 7"/>
          <p:cNvSpPr txBox="1"/>
          <p:nvPr/>
        </p:nvSpPr>
        <p:spPr>
          <a:xfrm>
            <a:off x="374015" y="1264920"/>
            <a:ext cx="4130675" cy="6788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anose="02080604020202020204" charset="0"/>
              </a:rPr>
              <a:t> </a:t>
            </a:r>
            <a:r>
              <a:rPr lang="zh-CN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anose="02080604020202020204" charset="0"/>
              </a:rPr>
              <a:t>方案一：思科设备</a:t>
            </a:r>
            <a:endParaRPr lang="zh-CN" altLang="zh-CN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94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16" grpId="0"/>
      <p:bldP spid="10489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8918" name="文本框 6"/>
          <p:cNvSpPr txBox="1"/>
          <p:nvPr/>
        </p:nvSpPr>
        <p:spPr>
          <a:xfrm>
            <a:off x="913765" y="582930"/>
            <a:ext cx="4751705" cy="6788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80604020202020204" charset="0"/>
              <a:buNone/>
            </a:pPr>
            <a:r>
              <a:rPr lang="zh-CN" altLang="zh-CN" b="1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方案二：华为设备</a:t>
            </a:r>
            <a:endParaRPr lang="zh-CN" altLang="zh-CN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4194304" name="表格 7"/>
          <p:cNvGraphicFramePr>
            <a:graphicFrameLocks noGrp="1"/>
          </p:cNvGraphicFramePr>
          <p:nvPr/>
        </p:nvGraphicFramePr>
        <p:xfrm>
          <a:off x="970915" y="2005330"/>
          <a:ext cx="10968990" cy="4161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820"/>
                <a:gridCol w="955675"/>
                <a:gridCol w="2602865"/>
                <a:gridCol w="2990215"/>
                <a:gridCol w="1048385"/>
                <a:gridCol w="713740"/>
                <a:gridCol w="826770"/>
                <a:gridCol w="858520"/>
              </a:tblGrid>
              <a:tr h="805180">
                <a:tc>
                  <a:txBody>
                    <a:bodyPr/>
                    <a:p>
                      <a:r>
                        <a:rPr lang="zh-CN" altLang="en-US" dirty="0" smtClean="0"/>
                        <a:t>序号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品牌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设备名称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型号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单价</a:t>
                      </a:r>
                      <a:r>
                        <a:rPr lang="x-none" altLang="zh-CN" dirty="0" smtClean="0"/>
                        <a:t>/台</a:t>
                      </a:r>
                      <a:endParaRPr lang="x-none" altLang="zh-CN" dirty="0" smtClean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数量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合计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 dirty="0"/>
                        <a:t>售后质保</a:t>
                      </a:r>
                      <a:endParaRPr lang="x-none" altLang="zh-CN" dirty="0"/>
                    </a:p>
                  </a:txBody>
                  <a:tcPr/>
                </a:tc>
              </a:tr>
              <a:tr h="805180"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 dirty="0"/>
                        <a:t>华为</a:t>
                      </a:r>
                      <a:endParaRPr lang="x-none" altLang="zh-CN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/>
                        <a:t>  交换机  </a:t>
                      </a:r>
                      <a:r>
                        <a:rPr lang="x-none" altLang="zh-CN" sz="1800">
                          <a:sym typeface="+mn-ea"/>
                        </a:rPr>
                        <a:t>（两层）</a:t>
                      </a:r>
                      <a:endParaRPr lang="x-none" altLang="zh-CN" sz="140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sz="1400"/>
                        <a:t>华为S1700-52GFR-4P</a:t>
                      </a:r>
                      <a:r>
                        <a:rPr lang="x-none" altLang="zh-CN" sz="1400"/>
                        <a:t>（50）</a:t>
                      </a:r>
                      <a:endParaRPr lang="x-none" altLang="zh-CN" sz="140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/>
                        <a:t>5000</a:t>
                      </a:r>
                      <a:endParaRPr lang="x-none" altLang="zh-CN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/>
                        <a:t>四台</a:t>
                      </a:r>
                      <a:endParaRPr lang="x-none" altLang="zh-CN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/>
                        <a:t>20000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endParaRPr lang="zh-CN" altLang="en-US"/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 dirty="0"/>
                        <a:t>华为</a:t>
                      </a:r>
                      <a:endParaRPr lang="x-none" altLang="zh-CN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/>
                        <a:t>  交换机  </a:t>
                      </a:r>
                      <a:r>
                        <a:rPr lang="x-none" altLang="zh-CN" sz="1800">
                          <a:sym typeface="+mn-ea"/>
                        </a:rPr>
                        <a:t>（三层）</a:t>
                      </a:r>
                      <a:endParaRPr lang="x-none" altLang="zh-CN" sz="140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sz="1400"/>
                        <a:t>华为S5720-28X</a:t>
                      </a:r>
                      <a:r>
                        <a:rPr lang="x-none" altLang="zh-CN" sz="1400"/>
                        <a:t>（30）</a:t>
                      </a:r>
                      <a:endParaRPr lang="x-none" altLang="zh-CN" sz="140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/>
                        <a:t>4700</a:t>
                      </a:r>
                      <a:endParaRPr lang="x-none" altLang="zh-CN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/>
                        <a:t>两台</a:t>
                      </a:r>
                      <a:endParaRPr lang="x-none" altLang="zh-CN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/>
                        <a:t>9400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endParaRPr lang="zh-CN" altLang="en-US"/>
                    </a:p>
                  </a:txBody>
                  <a:tcPr/>
                </a:tc>
              </a:tr>
              <a:tr h="805180">
                <a:tc>
                  <a:txBody>
                    <a:bodyPr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 dirty="0"/>
                        <a:t>华为</a:t>
                      </a:r>
                      <a:endParaRPr lang="x-none" altLang="zh-CN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 sz="1400"/>
                        <a:t>           </a:t>
                      </a:r>
                      <a:r>
                        <a:rPr lang="x-none" altLang="zh-CN" sz="1800"/>
                        <a:t>路由器</a:t>
                      </a:r>
                      <a:endParaRPr lang="x-none" altLang="zh-CN" sz="180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 sz="1400"/>
                        <a:t>华为AR2240-S</a:t>
                      </a:r>
                      <a:endParaRPr lang="x-none" altLang="zh-CN" sz="140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/>
                        <a:t>9100</a:t>
                      </a:r>
                      <a:endParaRPr lang="x-none" altLang="zh-CN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/>
                        <a:t>两台</a:t>
                      </a:r>
                      <a:endParaRPr lang="x-none" altLang="zh-CN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/>
                        <a:t>18200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endParaRPr lang="zh-CN" altLang="en-US"/>
                    </a:p>
                  </a:txBody>
                  <a:tcPr/>
                </a:tc>
              </a:tr>
              <a:tr h="805180">
                <a:tc>
                  <a:txBody>
                    <a:bodyPr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 dirty="0"/>
                        <a:t>华为</a:t>
                      </a:r>
                      <a:endParaRPr lang="x-none" altLang="zh-CN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 sz="1800"/>
                        <a:t>        服务器</a:t>
                      </a:r>
                      <a:endParaRPr lang="x-none" altLang="zh-CN" sz="180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 sz="1400"/>
                        <a:t>华为FusionServer RH2288H </a:t>
                      </a:r>
                      <a:endParaRPr lang="x-none" altLang="zh-CN" sz="100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x-none" altLang="zh-CN"/>
                        <a:t>14100</a:t>
                      </a:r>
                      <a:endParaRPr lang="x-none" altLang="zh-CN"/>
                    </a:p>
                  </a:txBody>
                  <a:tcPr/>
                </a:tc>
                <a:tc>
                  <a:txBody>
                    <a:bodyPr/>
                    <a:p>
                      <a:endParaRPr lang="x-none" altLang="zh-CN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/>
                        <a:t>14100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/>
                </a:tc>
              </a:tr>
              <a:tr h="469900">
                <a:tc>
                  <a:txBody>
                    <a:bodyPr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x-none" altLang="zh-CN" dirty="0"/>
                    </a:p>
                  </a:txBody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endParaRPr lang="x-none" altLang="zh-CN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zh-CN"/>
                        <a:t>总计：</a:t>
                      </a:r>
                      <a:endParaRPr lang="x-none" altLang="zh-CN"/>
                    </a:p>
                  </a:txBody>
                  <a:tcPr/>
                </a:tc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en-US" altLang="x-none"/>
                        <a:t>      61700</a:t>
                      </a:r>
                      <a:endParaRPr lang="en-US" altLang="x-none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94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6" name="Freeform 228"/>
          <p:cNvSpPr>
            <a:spLocks noEditPoints="1" noChangeArrowheads="1"/>
          </p:cNvSpPr>
          <p:nvPr/>
        </p:nvSpPr>
        <p:spPr bwMode="auto">
          <a:xfrm>
            <a:off x="5529263" y="1441450"/>
            <a:ext cx="1071562" cy="1419225"/>
          </a:xfrm>
          <a:custGeom>
            <a:avLst/>
            <a:gdLst>
              <a:gd name="T0" fmla="*/ 2147483646 w 52"/>
              <a:gd name="T1" fmla="*/ 2147483646 h 69"/>
              <a:gd name="T2" fmla="*/ 2147483646 w 52"/>
              <a:gd name="T3" fmla="*/ 2147483646 h 69"/>
              <a:gd name="T4" fmla="*/ 2147483646 w 52"/>
              <a:gd name="T5" fmla="*/ 2147483646 h 69"/>
              <a:gd name="T6" fmla="*/ 2147483646 w 52"/>
              <a:gd name="T7" fmla="*/ 2147483646 h 69"/>
              <a:gd name="T8" fmla="*/ 2147483646 w 52"/>
              <a:gd name="T9" fmla="*/ 2147483646 h 69"/>
              <a:gd name="T10" fmla="*/ 2147483646 w 52"/>
              <a:gd name="T11" fmla="*/ 2147483646 h 69"/>
              <a:gd name="T12" fmla="*/ 2147483646 w 52"/>
              <a:gd name="T13" fmla="*/ 2147483646 h 69"/>
              <a:gd name="T14" fmla="*/ 2147483646 w 52"/>
              <a:gd name="T15" fmla="*/ 2147483646 h 69"/>
              <a:gd name="T16" fmla="*/ 2147483646 w 52"/>
              <a:gd name="T17" fmla="*/ 2147483646 h 69"/>
              <a:gd name="T18" fmla="*/ 2147483646 w 52"/>
              <a:gd name="T19" fmla="*/ 2147483646 h 69"/>
              <a:gd name="T20" fmla="*/ 2147483646 w 52"/>
              <a:gd name="T21" fmla="*/ 2147483646 h 69"/>
              <a:gd name="T22" fmla="*/ 0 w 52"/>
              <a:gd name="T23" fmla="*/ 2147483646 h 69"/>
              <a:gd name="T24" fmla="*/ 2147483646 w 52"/>
              <a:gd name="T25" fmla="*/ 2147483646 h 69"/>
              <a:gd name="T26" fmla="*/ 2147483646 w 52"/>
              <a:gd name="T27" fmla="*/ 2147483646 h 69"/>
              <a:gd name="T28" fmla="*/ 2147483646 w 52"/>
              <a:gd name="T29" fmla="*/ 2147483646 h 69"/>
              <a:gd name="T30" fmla="*/ 2147483646 w 52"/>
              <a:gd name="T31" fmla="*/ 2147483646 h 69"/>
              <a:gd name="T32" fmla="*/ 2147483646 w 52"/>
              <a:gd name="T33" fmla="*/ 2147483646 h 69"/>
              <a:gd name="T34" fmla="*/ 2147483646 w 52"/>
              <a:gd name="T35" fmla="*/ 2147483646 h 69"/>
              <a:gd name="T36" fmla="*/ 2147483646 w 52"/>
              <a:gd name="T37" fmla="*/ 2147483646 h 69"/>
              <a:gd name="T38" fmla="*/ 2147483646 w 52"/>
              <a:gd name="T39" fmla="*/ 2147483646 h 69"/>
              <a:gd name="T40" fmla="*/ 2147483646 w 52"/>
              <a:gd name="T41" fmla="*/ 2147483646 h 69"/>
              <a:gd name="T42" fmla="*/ 2147483646 w 52"/>
              <a:gd name="T43" fmla="*/ 2147483646 h 69"/>
              <a:gd name="T44" fmla="*/ 2147483646 w 52"/>
              <a:gd name="T45" fmla="*/ 2147483646 h 69"/>
              <a:gd name="T46" fmla="*/ 2147483646 w 52"/>
              <a:gd name="T47" fmla="*/ 2147483646 h 69"/>
              <a:gd name="T48" fmla="*/ 2147483646 w 52"/>
              <a:gd name="T49" fmla="*/ 2147483646 h 69"/>
              <a:gd name="T50" fmla="*/ 2147483646 w 52"/>
              <a:gd name="T51" fmla="*/ 2147483646 h 69"/>
              <a:gd name="T52" fmla="*/ 2147483646 w 52"/>
              <a:gd name="T53" fmla="*/ 2147483646 h 69"/>
              <a:gd name="T54" fmla="*/ 2147483646 w 52"/>
              <a:gd name="T55" fmla="*/ 2147483646 h 69"/>
              <a:gd name="T56" fmla="*/ 2147483646 w 52"/>
              <a:gd name="T57" fmla="*/ 2147483646 h 69"/>
              <a:gd name="T58" fmla="*/ 2147483646 w 52"/>
              <a:gd name="T59" fmla="*/ 2147483646 h 69"/>
              <a:gd name="T60" fmla="*/ 2147483646 w 52"/>
              <a:gd name="T61" fmla="*/ 2147483646 h 69"/>
              <a:gd name="T62" fmla="*/ 2147483646 w 52"/>
              <a:gd name="T63" fmla="*/ 2147483646 h 69"/>
              <a:gd name="T64" fmla="*/ 2147483646 w 52"/>
              <a:gd name="T65" fmla="*/ 0 h 69"/>
              <a:gd name="T66" fmla="*/ 2147483646 w 52"/>
              <a:gd name="T67" fmla="*/ 2147483646 h 69"/>
              <a:gd name="T68" fmla="*/ 2147483646 w 52"/>
              <a:gd name="T69" fmla="*/ 2147483646 h 69"/>
              <a:gd name="T70" fmla="*/ 2147483646 w 52"/>
              <a:gd name="T71" fmla="*/ 2147483646 h 6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2"/>
              <a:gd name="T109" fmla="*/ 0 h 69"/>
              <a:gd name="T110" fmla="*/ 52 w 52"/>
              <a:gd name="T111" fmla="*/ 69 h 69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2" h="69">
                <a:moveTo>
                  <a:pt x="38" y="53"/>
                </a:moveTo>
                <a:cubicBezTo>
                  <a:pt x="37" y="51"/>
                  <a:pt x="34" y="50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0" y="52"/>
                  <a:pt x="28" y="51"/>
                  <a:pt x="27" y="49"/>
                </a:cubicBezTo>
                <a:cubicBezTo>
                  <a:pt x="15" y="29"/>
                  <a:pt x="15" y="29"/>
                  <a:pt x="15" y="29"/>
                </a:cubicBezTo>
                <a:cubicBezTo>
                  <a:pt x="14" y="27"/>
                  <a:pt x="14" y="24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8" y="22"/>
                  <a:pt x="19" y="19"/>
                  <a:pt x="18" y="17"/>
                </a:cubicBezTo>
                <a:cubicBezTo>
                  <a:pt x="11" y="6"/>
                  <a:pt x="11" y="6"/>
                  <a:pt x="11" y="6"/>
                </a:cubicBezTo>
                <a:cubicBezTo>
                  <a:pt x="10" y="4"/>
                  <a:pt x="8" y="4"/>
                  <a:pt x="7" y="6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6"/>
                  <a:pt x="0" y="19"/>
                  <a:pt x="0" y="21"/>
                </a:cubicBezTo>
                <a:cubicBezTo>
                  <a:pt x="0" y="21"/>
                  <a:pt x="1" y="28"/>
                  <a:pt x="11" y="45"/>
                </a:cubicBezTo>
                <a:cubicBezTo>
                  <a:pt x="20" y="61"/>
                  <a:pt x="26" y="66"/>
                  <a:pt x="26" y="66"/>
                </a:cubicBezTo>
                <a:cubicBezTo>
                  <a:pt x="27" y="68"/>
                  <a:pt x="30" y="69"/>
                  <a:pt x="32" y="68"/>
                </a:cubicBezTo>
                <a:cubicBezTo>
                  <a:pt x="42" y="68"/>
                  <a:pt x="42" y="68"/>
                  <a:pt x="42" y="68"/>
                </a:cubicBezTo>
                <a:cubicBezTo>
                  <a:pt x="44" y="68"/>
                  <a:pt x="45" y="66"/>
                  <a:pt x="44" y="64"/>
                </a:cubicBezTo>
                <a:lnTo>
                  <a:pt x="38" y="53"/>
                </a:lnTo>
                <a:close/>
                <a:moveTo>
                  <a:pt x="52" y="62"/>
                </a:moveTo>
                <a:cubicBezTo>
                  <a:pt x="44" y="49"/>
                  <a:pt x="44" y="49"/>
                  <a:pt x="44" y="49"/>
                </a:cubicBezTo>
                <a:cubicBezTo>
                  <a:pt x="44" y="48"/>
                  <a:pt x="43" y="47"/>
                  <a:pt x="4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9" y="49"/>
                  <a:pt x="39" y="50"/>
                  <a:pt x="39" y="51"/>
                </a:cubicBezTo>
                <a:cubicBezTo>
                  <a:pt x="47" y="64"/>
                  <a:pt x="47" y="64"/>
                  <a:pt x="47" y="64"/>
                </a:cubicBezTo>
                <a:cubicBezTo>
                  <a:pt x="48" y="65"/>
                  <a:pt x="49" y="65"/>
                  <a:pt x="50" y="65"/>
                </a:cubicBezTo>
                <a:cubicBezTo>
                  <a:pt x="51" y="64"/>
                  <a:pt x="51" y="64"/>
                  <a:pt x="51" y="64"/>
                </a:cubicBezTo>
                <a:cubicBezTo>
                  <a:pt x="52" y="64"/>
                  <a:pt x="52" y="62"/>
                  <a:pt x="52" y="62"/>
                </a:cubicBezTo>
                <a:close/>
                <a:moveTo>
                  <a:pt x="20" y="17"/>
                </a:moveTo>
                <a:cubicBezTo>
                  <a:pt x="21" y="18"/>
                  <a:pt x="22" y="18"/>
                  <a:pt x="23" y="18"/>
                </a:cubicBezTo>
                <a:cubicBezTo>
                  <a:pt x="24" y="17"/>
                  <a:pt x="24" y="17"/>
                  <a:pt x="24" y="17"/>
                </a:cubicBezTo>
                <a:cubicBezTo>
                  <a:pt x="25" y="16"/>
                  <a:pt x="25" y="15"/>
                  <a:pt x="25" y="14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0"/>
                  <a:pt x="16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2"/>
                  <a:pt x="12" y="3"/>
                  <a:pt x="13" y="4"/>
                </a:cubicBezTo>
                <a:lnTo>
                  <a:pt x="20" y="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48957" name="TextBox 18"/>
          <p:cNvSpPr>
            <a:spLocks noChangeArrowheads="1"/>
          </p:cNvSpPr>
          <p:nvPr/>
        </p:nvSpPr>
        <p:spPr bwMode="auto">
          <a:xfrm>
            <a:off x="4608513" y="2952750"/>
            <a:ext cx="2974975" cy="461963"/>
          </a:xfrm>
          <a:prstGeom prst="rect">
            <a:avLst/>
          </a:prstGeom>
          <a:noFill/>
          <a:ln>
            <a:noFill/>
          </a:ln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en-US" altLang="zh-CN" sz="2400">
                <a:solidFill>
                  <a:srgbClr val="A5A5A5"/>
                </a:solidFill>
                <a:latin typeface="Arial" panose="02080604020202020204" charset="0"/>
                <a:ea typeface="Dotum" panose="020B0600000101010101" pitchFamily="34" charset="-127"/>
                <a:sym typeface="Arial" panose="02080604020202020204" charset="0"/>
              </a:rPr>
              <a:t>PART  05</a:t>
            </a:r>
            <a:endParaRPr lang="zh-CN" altLang="en-US" sz="2400">
              <a:solidFill>
                <a:srgbClr val="A5A5A5"/>
              </a:solidFill>
              <a:latin typeface="Arial" panose="02080604020202020204" charset="0"/>
              <a:ea typeface="Dotum" panose="020B0600000101010101" pitchFamily="34" charset="-127"/>
              <a:sym typeface="Arial" panose="02080604020202020204" charset="0"/>
            </a:endParaRPr>
          </a:p>
        </p:txBody>
      </p:sp>
      <p:sp>
        <p:nvSpPr>
          <p:cNvPr id="1048958" name="文本框 8"/>
          <p:cNvSpPr>
            <a:spLocks noChangeArrowheads="1"/>
          </p:cNvSpPr>
          <p:nvPr/>
        </p:nvSpPr>
        <p:spPr bwMode="auto">
          <a:xfrm>
            <a:off x="4189413" y="3359150"/>
            <a:ext cx="3813175" cy="923925"/>
          </a:xfrm>
          <a:prstGeom prst="rect">
            <a:avLst/>
          </a:prstGeom>
          <a:noFill/>
          <a:ln>
            <a:noFill/>
          </a:ln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5400">
                <a:solidFill>
                  <a:schemeClr val="bg1"/>
                </a:solidFill>
                <a:sym typeface="方正兰亭黑_GBK" panose="02000000000000000000" pitchFamily="2" charset="-122"/>
              </a:rPr>
              <a:t>联系我们</a:t>
            </a:r>
            <a:endParaRPr lang="en-US" sz="54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959" name="矩形 51"/>
          <p:cNvSpPr>
            <a:spLocks noChangeArrowheads="1"/>
          </p:cNvSpPr>
          <p:nvPr/>
        </p:nvSpPr>
        <p:spPr bwMode="auto">
          <a:xfrm>
            <a:off x="4416425" y="4398963"/>
            <a:ext cx="3382963" cy="1037590"/>
          </a:xfrm>
          <a:prstGeom prst="rect">
            <a:avLst/>
          </a:prstGeom>
          <a:noFill/>
          <a:ln>
            <a:noFill/>
          </a:ln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80604020202020204" charset="0"/>
              <a:buNone/>
            </a:pPr>
            <a:r>
              <a:rPr lang="en-US" altLang="zh-CN">
                <a:solidFill>
                  <a:srgbClr val="7F7F7F"/>
                </a:solidFill>
                <a:latin typeface="AvantGarde LT Book" pitchFamily="2" charset="0"/>
                <a:sym typeface="Arial" panose="02080604020202020204" charset="0"/>
              </a:rPr>
              <a:t>Contact Us</a:t>
            </a:r>
            <a:endParaRPr lang="en-US" altLang="zh-CN">
              <a:solidFill>
                <a:srgbClr val="7F7F7F"/>
              </a:solidFill>
              <a:latin typeface="AvantGarde LT Book" pitchFamily="2" charset="0"/>
              <a:sym typeface="Arial" panose="0208060402020202020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80604020202020204" charset="0"/>
              <a:buNone/>
            </a:pPr>
            <a:r>
              <a:rPr lang="en-US" altLang="x-none">
                <a:solidFill>
                  <a:srgbClr val="7F7F7F"/>
                </a:solidFill>
                <a:latin typeface="AvantGarde LT Book" pitchFamily="2" charset="0"/>
                <a:sym typeface="Arial" panose="02080604020202020204" charset="0"/>
              </a:rPr>
              <a:t>000-888888</a:t>
            </a:r>
            <a:endParaRPr lang="en-US" altLang="x-none">
              <a:solidFill>
                <a:srgbClr val="7F7F7F"/>
              </a:solidFill>
              <a:latin typeface="AvantGarde LT Book" pitchFamily="2" charset="0"/>
              <a:sym typeface="Arial" panose="02080604020202020204" charset="0"/>
            </a:endParaRPr>
          </a:p>
        </p:txBody>
      </p:sp>
      <p:sp>
        <p:nvSpPr>
          <p:cNvPr id="1048960" name="直接连接符 23"/>
          <p:cNvSpPr>
            <a:spLocks noChangeShapeType="1"/>
          </p:cNvSpPr>
          <p:nvPr/>
        </p:nvSpPr>
        <p:spPr bwMode="auto">
          <a:xfrm>
            <a:off x="4786313" y="4362450"/>
            <a:ext cx="2620962" cy="0"/>
          </a:xfrm>
          <a:prstGeom prst="line">
            <a:avLst/>
          </a:prstGeom>
          <a:noFill/>
          <a:ln w="19050">
            <a:solidFill>
              <a:srgbClr val="D8D8D8"/>
            </a:solidFill>
            <a:round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04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0489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489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1048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1048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048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1048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048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500"/>
                                        <p:tgtEl>
                                          <p:spTgt spid="1048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56" grpId="0" animBg="1"/>
      <p:bldP spid="1048956" grpId="1" animBg="1"/>
      <p:bldP spid="1048957" grpId="0" bldLvl="0" autoUpdateAnimBg="0"/>
      <p:bldP spid="1048958" grpId="0" bldLvl="0" autoUpdateAnimBg="0"/>
      <p:bldP spid="1048959" grpId="0" bldLvl="0" autoUpdateAnimBg="0"/>
      <p:bldP spid="104896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"/>
        <p:cNvGrpSpPr/>
        <p:nvPr/>
      </p:nvGrpSpPr>
      <p:grpSpPr/>
      <p:sp>
        <p:nvSpPr>
          <p:cNvPr id="1048961" name="标题 1"/>
          <p:cNvSpPr>
            <a:spLocks noGrp="1"/>
          </p:cNvSpPr>
          <p:nvPr>
            <p:ph type="title"/>
          </p:nvPr>
        </p:nvSpPr>
        <p:spPr>
          <a:xfrm>
            <a:off x="2318385" y="771525"/>
            <a:ext cx="5812790" cy="1325880"/>
          </a:xfrm>
        </p:spPr>
        <p:txBody>
          <a:bodyPr/>
          <a:p>
            <a:r>
              <a:rPr lang="x-none" altLang="zh-CN"/>
              <a:t>             </a:t>
            </a:r>
            <a:r>
              <a:rPr lang="x-none" altLang="zh-CN">
                <a:solidFill>
                  <a:schemeClr val="accent3"/>
                </a:solidFill>
              </a:rPr>
              <a:t>售 后 服 务</a:t>
            </a:r>
            <a:endParaRPr lang="x-none" altLang="zh-CN">
              <a:solidFill>
                <a:schemeClr val="accent3"/>
              </a:solidFill>
            </a:endParaRPr>
          </a:p>
        </p:txBody>
      </p:sp>
      <p:sp>
        <p:nvSpPr>
          <p:cNvPr id="1" name="文本框 0"/>
          <p:cNvSpPr txBox="1"/>
          <p:nvPr/>
        </p:nvSpPr>
        <p:spPr>
          <a:xfrm>
            <a:off x="3053715" y="4050030"/>
            <a:ext cx="817562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3600">
                <a:solidFill>
                  <a:schemeClr val="bg1"/>
                </a:solidFill>
                <a:sym typeface="+mn-ea"/>
              </a:rPr>
              <a:t>  </a:t>
            </a:r>
            <a:r>
              <a:rPr lang="x-none" altLang="zh-CN" sz="4000">
                <a:solidFill>
                  <a:schemeClr val="bg1"/>
                </a:solidFill>
                <a:sym typeface="+mn-ea"/>
              </a:rPr>
              <a:t>三年内免费上门维护</a:t>
            </a:r>
            <a:endParaRPr lang="x-none" altLang="zh-CN" sz="40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00400" y="5019040"/>
            <a:ext cx="817562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x-none" altLang="zh-CN" sz="3600">
                <a:solidFill>
                  <a:schemeClr val="bg1"/>
                </a:solidFill>
                <a:sym typeface="+mn-ea"/>
              </a:rPr>
              <a:t> 十年内保修</a:t>
            </a:r>
            <a:endParaRPr lang="x-none" altLang="zh-CN" sz="400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12770" y="2968625"/>
            <a:ext cx="817562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3600">
                <a:solidFill>
                  <a:schemeClr val="bg1"/>
                </a:solidFill>
                <a:sym typeface="+mn-ea"/>
              </a:rPr>
              <a:t>  </a:t>
            </a:r>
            <a:r>
              <a:rPr lang="x-none" altLang="zh-CN" sz="4000">
                <a:solidFill>
                  <a:schemeClr val="bg1"/>
                </a:solidFill>
                <a:sym typeface="+mn-ea"/>
              </a:rPr>
              <a:t>24小时服务热线：000-666666</a:t>
            </a:r>
            <a:endParaRPr lang="x-none" altLang="zh-CN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500"/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500"/>
                                        <p:tgtEl>
                                          <p:spTgt spid="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500"/>
                                        <p:tgtEl>
                                          <p:spTgt spid="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61" grpId="0"/>
      <p:bldP spid="3" grpId="0"/>
      <p:bldP spid="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3" name="Rectangle 46"/>
          <p:cNvSpPr>
            <a:spLocks noChangeArrowheads="1"/>
          </p:cNvSpPr>
          <p:nvPr/>
        </p:nvSpPr>
        <p:spPr bwMode="auto">
          <a:xfrm>
            <a:off x="4230688" y="2181225"/>
            <a:ext cx="5640387" cy="863600"/>
          </a:xfrm>
          <a:prstGeom prst="rect">
            <a:avLst/>
          </a:prstGeom>
          <a:solidFill>
            <a:srgbClr val="F2F2F2">
              <a:alpha val="45097"/>
            </a:srgb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1048964" name="Rectangle 28"/>
          <p:cNvSpPr>
            <a:spLocks noChangeArrowheads="1"/>
          </p:cNvSpPr>
          <p:nvPr/>
        </p:nvSpPr>
        <p:spPr bwMode="auto">
          <a:xfrm>
            <a:off x="4230688" y="3175000"/>
            <a:ext cx="5622925" cy="873125"/>
          </a:xfrm>
          <a:prstGeom prst="rect">
            <a:avLst/>
          </a:prstGeom>
          <a:solidFill>
            <a:srgbClr val="F2F2F2">
              <a:alpha val="45097"/>
            </a:srgb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1048965" name="Rectangle 33"/>
          <p:cNvSpPr>
            <a:spLocks noChangeArrowheads="1"/>
          </p:cNvSpPr>
          <p:nvPr/>
        </p:nvSpPr>
        <p:spPr bwMode="auto">
          <a:xfrm>
            <a:off x="4230688" y="4186238"/>
            <a:ext cx="5622925" cy="862012"/>
          </a:xfrm>
          <a:prstGeom prst="rect">
            <a:avLst/>
          </a:prstGeom>
          <a:solidFill>
            <a:srgbClr val="F2F2F2">
              <a:alpha val="45097"/>
            </a:srgb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1048966" name="矩形 3"/>
          <p:cNvSpPr>
            <a:spLocks noChangeArrowheads="1"/>
          </p:cNvSpPr>
          <p:nvPr/>
        </p:nvSpPr>
        <p:spPr bwMode="auto">
          <a:xfrm>
            <a:off x="4814888" y="596900"/>
            <a:ext cx="1825625" cy="585788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3200">
                <a:solidFill>
                  <a:srgbClr val="F2F2F2"/>
                </a:solidFill>
                <a:latin typeface="Arial" panose="02080604020202020204" charset="0"/>
                <a:sym typeface="Arial" panose="02080604020202020204" charset="0"/>
              </a:rPr>
              <a:t>关注我们</a:t>
            </a:r>
            <a:endParaRPr lang="zh-CN" altLang="en-US" sz="3200">
              <a:solidFill>
                <a:srgbClr val="F2F2F2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sp>
        <p:nvSpPr>
          <p:cNvPr id="1048967" name="文本框 37"/>
          <p:cNvSpPr>
            <a:spLocks noChangeArrowheads="1"/>
          </p:cNvSpPr>
          <p:nvPr/>
        </p:nvSpPr>
        <p:spPr bwMode="auto">
          <a:xfrm>
            <a:off x="6702425" y="844550"/>
            <a:ext cx="2308225" cy="338138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en-US" altLang="zh-CN" sz="1600">
                <a:solidFill>
                  <a:srgbClr val="F2F2F2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rPr>
              <a:t>Concern</a:t>
            </a:r>
            <a:r>
              <a:rPr lang="zh-CN" altLang="en-US" sz="1600">
                <a:solidFill>
                  <a:srgbClr val="F2F2F2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rPr>
              <a:t> </a:t>
            </a:r>
            <a:r>
              <a:rPr lang="en-US" altLang="zh-CN" sz="1600">
                <a:solidFill>
                  <a:srgbClr val="F2F2F2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rPr>
              <a:t>Us</a:t>
            </a:r>
            <a:endParaRPr lang="zh-CN" altLang="en-US" sz="1600">
              <a:solidFill>
                <a:srgbClr val="F2F2F2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grpSp>
        <p:nvGrpSpPr>
          <p:cNvPr id="141" name="Group 9"/>
          <p:cNvGrpSpPr/>
          <p:nvPr/>
        </p:nvGrpSpPr>
        <p:grpSpPr bwMode="auto">
          <a:xfrm>
            <a:off x="4268788" y="619125"/>
            <a:ext cx="263525" cy="393700"/>
            <a:chOff x="0" y="0"/>
            <a:chExt cx="213756" cy="427512"/>
          </a:xfrm>
        </p:grpSpPr>
        <p:sp>
          <p:nvSpPr>
            <p:cNvPr id="1048968" name="直接连接符 29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2F2F2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969" name="直接连接符 30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2F2F2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2097168" name="Picture 2" descr="E:\lizzy\PPT-by lizzy\icon\mzl.amvyqtlq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720975" y="423545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70" name="Text Box 12"/>
          <p:cNvSpPr>
            <a:spLocks noChangeArrowheads="1"/>
          </p:cNvSpPr>
          <p:nvPr/>
        </p:nvSpPr>
        <p:spPr bwMode="auto">
          <a:xfrm>
            <a:off x="4411663" y="3337243"/>
            <a:ext cx="4979987" cy="54864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ctr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>
                <a:solidFill>
                  <a:schemeClr val="bg1"/>
                </a:solidFill>
              </a:rPr>
              <a:t>官方公众账号：</a:t>
            </a:r>
            <a:r>
              <a:rPr lang="x-none" altLang="zh-CN">
                <a:solidFill>
                  <a:schemeClr val="bg1"/>
                </a:solidFill>
              </a:rPr>
              <a:t>银河网络</a:t>
            </a:r>
            <a:endParaRPr lang="x-none" altLang="zh-CN">
              <a:solidFill>
                <a:schemeClr val="bg1"/>
              </a:solidFill>
            </a:endParaRPr>
          </a:p>
        </p:txBody>
      </p:sp>
      <p:sp>
        <p:nvSpPr>
          <p:cNvPr id="1048971" name="Text Box 19"/>
          <p:cNvSpPr>
            <a:spLocks noChangeArrowheads="1"/>
          </p:cNvSpPr>
          <p:nvPr/>
        </p:nvSpPr>
        <p:spPr bwMode="auto">
          <a:xfrm>
            <a:off x="4411663" y="4392296"/>
            <a:ext cx="4498975" cy="51816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ctr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en-US" altLang="zh-CN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</a:rPr>
              <a:t>http://</a:t>
            </a:r>
            <a:r>
              <a:rPr lang="x-none" altLang="en-US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</a:rPr>
              <a:t>yh</a:t>
            </a:r>
            <a:r>
              <a:rPr lang="en-US" altLang="zh-CN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</a:rPr>
              <a:t>.weibo.com/</a:t>
            </a:r>
            <a:endParaRPr lang="zh-CN" altLang="en-US" sz="1800"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972" name="Text Box 20"/>
          <p:cNvSpPr>
            <a:spLocks noChangeArrowheads="1"/>
          </p:cNvSpPr>
          <p:nvPr/>
        </p:nvSpPr>
        <p:spPr bwMode="auto">
          <a:xfrm>
            <a:off x="4411663" y="2388871"/>
            <a:ext cx="4919662" cy="51816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ctr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en-US" altLang="zh-CN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</a:rPr>
              <a:t>www.</a:t>
            </a:r>
            <a:r>
              <a:rPr lang="x-none" altLang="en-US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</a:rPr>
              <a:t>yinhe</a:t>
            </a:r>
            <a:r>
              <a:rPr lang="en-US" altLang="zh-CN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</a:rPr>
              <a:t>.com</a:t>
            </a:r>
            <a:endParaRPr lang="en-US" altLang="zh-CN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pic>
        <p:nvPicPr>
          <p:cNvPr id="2097169" name="图片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0975" y="3205163"/>
            <a:ext cx="814388" cy="814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roup 17"/>
          <p:cNvGrpSpPr/>
          <p:nvPr/>
        </p:nvGrpSpPr>
        <p:grpSpPr bwMode="auto">
          <a:xfrm>
            <a:off x="2720975" y="2181225"/>
            <a:ext cx="812800" cy="808038"/>
            <a:chOff x="0" y="0"/>
            <a:chExt cx="812800" cy="807030"/>
          </a:xfrm>
        </p:grpSpPr>
        <p:sp>
          <p:nvSpPr>
            <p:cNvPr id="1048973" name="圆角矩形 4"/>
            <p:cNvSpPr>
              <a:spLocks noChangeArrowheads="1"/>
            </p:cNvSpPr>
            <p:nvPr/>
          </p:nvSpPr>
          <p:spPr bwMode="auto">
            <a:xfrm>
              <a:off x="0" y="0"/>
              <a:ext cx="812800" cy="807029"/>
            </a:xfrm>
            <a:prstGeom prst="roundRect">
              <a:avLst>
                <a:gd name="adj" fmla="val 10208"/>
              </a:avLst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itchFamily="2" charset="-122"/>
                <a:ea typeface="宋体" pitchFamily="2" charset="-122"/>
                <a:sym typeface="宋体" pitchFamily="2" charset="-122"/>
              </a:endParaRPr>
            </a:p>
          </p:txBody>
        </p:sp>
        <p:pic>
          <p:nvPicPr>
            <p:cNvPr id="2097170" name="Picture 39" descr="15_Twitter-iCon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"/>
              <a:ext cx="812800" cy="8070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048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048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48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48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48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8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48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48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500"/>
                                        <p:tgtEl>
                                          <p:spTgt spid="1048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500"/>
                                        <p:tgtEl>
                                          <p:spTgt spid="1048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1048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63" grpId="0" bldLvl="0" animBg="1" autoUpdateAnimBg="0"/>
      <p:bldP spid="1048964" grpId="0" bldLvl="0" animBg="1" autoUpdateAnimBg="0"/>
      <p:bldP spid="1048965" grpId="0" bldLvl="0" animBg="1" autoUpdateAnimBg="0"/>
      <p:bldP spid="1048966" grpId="0" bldLvl="0" autoUpdateAnimBg="0"/>
      <p:bldP spid="1048967" grpId="0" bldLvl="0" autoUpdateAnimBg="0"/>
      <p:bldP spid="1048970" grpId="0" bldLvl="0" autoUpdateAnimBg="0"/>
      <p:bldP spid="1048971" grpId="0" bldLvl="0" autoUpdateAnimBg="0"/>
      <p:bldP spid="1048972" grpId="0" bldLvl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4" name="TextBox 37"/>
          <p:cNvSpPr>
            <a:spLocks noChangeArrowheads="1"/>
          </p:cNvSpPr>
          <p:nvPr/>
        </p:nvSpPr>
        <p:spPr bwMode="auto">
          <a:xfrm>
            <a:off x="3182938" y="2057400"/>
            <a:ext cx="5848350" cy="1322388"/>
          </a:xfrm>
          <a:prstGeom prst="rect">
            <a:avLst/>
          </a:prstGeom>
          <a:noFill/>
          <a:ln>
            <a:noFill/>
          </a:ln>
        </p:spPr>
        <p:txBody>
          <a:bodyPr lIns="91435" tIns="45719" rIns="91435" b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8000">
                <a:solidFill>
                  <a:schemeClr val="bg1"/>
                </a:solidFill>
                <a:latin typeface="Arial" panose="02080604020202020204" charset="0"/>
                <a:sym typeface="Arial" panose="02080604020202020204" charset="0"/>
              </a:rPr>
              <a:t>谢谢欣赏</a:t>
            </a:r>
            <a:endParaRPr lang="zh-CN" altLang="en-US" sz="1800"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975" name="文本框 29"/>
          <p:cNvSpPr>
            <a:spLocks noChangeArrowheads="1"/>
          </p:cNvSpPr>
          <p:nvPr/>
        </p:nvSpPr>
        <p:spPr bwMode="auto">
          <a:xfrm>
            <a:off x="5216525" y="1454150"/>
            <a:ext cx="1854200" cy="6477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en-US" altLang="zh-CN" sz="360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</a:rPr>
              <a:t>THE END</a:t>
            </a:r>
            <a:endParaRPr lang="zh-CN" altLang="en-US" sz="360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048976" name="TextBox 38"/>
          <p:cNvSpPr>
            <a:spLocks noChangeArrowheads="1"/>
          </p:cNvSpPr>
          <p:nvPr/>
        </p:nvSpPr>
        <p:spPr bwMode="auto">
          <a:xfrm>
            <a:off x="2978150" y="3336925"/>
            <a:ext cx="6235700" cy="459105"/>
          </a:xfrm>
          <a:prstGeom prst="rect">
            <a:avLst/>
          </a:prstGeom>
          <a:noFill/>
          <a:ln>
            <a:noFill/>
          </a:ln>
        </p:spPr>
        <p:txBody>
          <a:bodyPr lIns="91436" tIns="45719" rIns="91436" b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80604020202020204" charset="0"/>
              <a:buNone/>
            </a:pPr>
            <a:r>
              <a:rPr lang="x-none" altLang="zh-CN" sz="2400" b="1">
                <a:solidFill>
                  <a:schemeClr val="bg1"/>
                </a:solidFill>
                <a:sym typeface="方正兰亭黑_GBK" panose="02000000000000000000" pitchFamily="2" charset="-122"/>
              </a:rPr>
              <a:t>银河科技网络</a:t>
            </a:r>
            <a:r>
              <a:rPr lang="zh-CN" altLang="en-US" sz="2400" b="1">
                <a:solidFill>
                  <a:schemeClr val="bg1"/>
                </a:solidFill>
                <a:sym typeface="方正兰亭黑_GBK" panose="02000000000000000000" pitchFamily="2" charset="-122"/>
              </a:rPr>
              <a:t>有限公司</a:t>
            </a:r>
            <a:r>
              <a:rPr lang="en-US" altLang="zh-CN" sz="2400" b="1">
                <a:solidFill>
                  <a:schemeClr val="bg1"/>
                </a:solidFill>
                <a:sym typeface="方正兰亭黑_GBK" panose="02000000000000000000" pitchFamily="2" charset="-122"/>
              </a:rPr>
              <a:t>2</a:t>
            </a:r>
            <a:r>
              <a:rPr lang="x-none" altLang="en-US" sz="2400" b="1">
                <a:solidFill>
                  <a:schemeClr val="bg1"/>
                </a:solidFill>
                <a:sym typeface="方正兰亭黑_GBK" panose="02000000000000000000" pitchFamily="2" charset="-122"/>
              </a:rPr>
              <a:t>018企业网络升级</a:t>
            </a:r>
            <a:endParaRPr lang="x-none" altLang="en-US" sz="2400" b="1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pic>
        <p:nvPicPr>
          <p:cNvPr id="2097171" name="图片 1" descr="银河科技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6910" y="4337050"/>
            <a:ext cx="3313430" cy="224282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8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48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/>
                                        <p:tgtEl>
                                          <p:spTgt spid="1048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4" dur="750"/>
                                        <p:tgtEl>
                                          <p:spTgt spid="1048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048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500"/>
                                        <p:tgtEl>
                                          <p:spTgt spid="1048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9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74" grpId="0" bldLvl="0" autoUpdateAnimBg="0"/>
      <p:bldP spid="1048975" grpId="0" bldLvl="0" autoUpdateAnimBg="0"/>
      <p:bldP spid="1048976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矩形 3"/>
          <p:cNvSpPr>
            <a:spLocks noChangeArrowheads="1"/>
          </p:cNvSpPr>
          <p:nvPr/>
        </p:nvSpPr>
        <p:spPr bwMode="auto">
          <a:xfrm>
            <a:off x="4816475" y="563563"/>
            <a:ext cx="1827213" cy="584200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80604020202020204" charset="0"/>
                <a:sym typeface="Arial" panose="02080604020202020204" charset="0"/>
              </a:rPr>
              <a:t>公司概述</a:t>
            </a:r>
            <a:endParaRPr lang="zh-CN" altLang="en-US" sz="3200">
              <a:solidFill>
                <a:schemeClr val="bg1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grpSp>
        <p:nvGrpSpPr>
          <p:cNvPr id="59" name="Group 5"/>
          <p:cNvGrpSpPr/>
          <p:nvPr/>
        </p:nvGrpSpPr>
        <p:grpSpPr bwMode="auto">
          <a:xfrm>
            <a:off x="4259263" y="619125"/>
            <a:ext cx="263525" cy="393700"/>
            <a:chOff x="0" y="0"/>
            <a:chExt cx="213756" cy="427512"/>
          </a:xfrm>
        </p:grpSpPr>
        <p:sp>
          <p:nvSpPr>
            <p:cNvPr id="1048627" name="直接连接符 3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628" name="直接连接符 4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048629" name="文本框 37"/>
          <p:cNvSpPr>
            <a:spLocks noChangeArrowheads="1"/>
          </p:cNvSpPr>
          <p:nvPr/>
        </p:nvSpPr>
        <p:spPr bwMode="auto">
          <a:xfrm>
            <a:off x="6689725" y="809625"/>
            <a:ext cx="2308225" cy="338138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rPr>
              <a:t>Company Introduction</a:t>
            </a:r>
            <a:endParaRPr lang="zh-CN" altLang="en-US" sz="1600" baseline="-3000">
              <a:solidFill>
                <a:schemeClr val="bg1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sp>
        <p:nvSpPr>
          <p:cNvPr id="1048630" name="Freeform 239"/>
          <p:cNvSpPr>
            <a:spLocks noEditPoints="1" noChangeArrowheads="1"/>
          </p:cNvSpPr>
          <p:nvPr/>
        </p:nvSpPr>
        <p:spPr bwMode="auto">
          <a:xfrm>
            <a:off x="1633538" y="2743200"/>
            <a:ext cx="2317750" cy="2317750"/>
          </a:xfrm>
          <a:custGeom>
            <a:avLst/>
            <a:gdLst>
              <a:gd name="T0" fmla="*/ 2147483646 w 2116"/>
              <a:gd name="T1" fmla="*/ 2147483646 h 2116"/>
              <a:gd name="T2" fmla="*/ 2147483646 w 2116"/>
              <a:gd name="T3" fmla="*/ 2147483646 h 2116"/>
              <a:gd name="T4" fmla="*/ 2147483646 w 2116"/>
              <a:gd name="T5" fmla="*/ 2147483646 h 2116"/>
              <a:gd name="T6" fmla="*/ 2147483646 w 2116"/>
              <a:gd name="T7" fmla="*/ 2147483646 h 2116"/>
              <a:gd name="T8" fmla="*/ 2147483646 w 2116"/>
              <a:gd name="T9" fmla="*/ 2147483646 h 2116"/>
              <a:gd name="T10" fmla="*/ 2147483646 w 2116"/>
              <a:gd name="T11" fmla="*/ 2147483646 h 2116"/>
              <a:gd name="T12" fmla="*/ 2147483646 w 2116"/>
              <a:gd name="T13" fmla="*/ 2147483646 h 2116"/>
              <a:gd name="T14" fmla="*/ 2147483646 w 2116"/>
              <a:gd name="T15" fmla="*/ 2147483646 h 2116"/>
              <a:gd name="T16" fmla="*/ 2147483646 w 2116"/>
              <a:gd name="T17" fmla="*/ 0 h 2116"/>
              <a:gd name="T18" fmla="*/ 2147483646 w 2116"/>
              <a:gd name="T19" fmla="*/ 2147483646 h 2116"/>
              <a:gd name="T20" fmla="*/ 2147483646 w 2116"/>
              <a:gd name="T21" fmla="*/ 2147483646 h 2116"/>
              <a:gd name="T22" fmla="*/ 2147483646 w 2116"/>
              <a:gd name="T23" fmla="*/ 2147483646 h 2116"/>
              <a:gd name="T24" fmla="*/ 2147483646 w 2116"/>
              <a:gd name="T25" fmla="*/ 2147483646 h 2116"/>
              <a:gd name="T26" fmla="*/ 2147483646 w 2116"/>
              <a:gd name="T27" fmla="*/ 2147483646 h 2116"/>
              <a:gd name="T28" fmla="*/ 2147483646 w 2116"/>
              <a:gd name="T29" fmla="*/ 2147483646 h 2116"/>
              <a:gd name="T30" fmla="*/ 2147483646 w 2116"/>
              <a:gd name="T31" fmla="*/ 2147483646 h 2116"/>
              <a:gd name="T32" fmla="*/ 0 w 2116"/>
              <a:gd name="T33" fmla="*/ 2147483646 h 2116"/>
              <a:gd name="T34" fmla="*/ 2147483646 w 2116"/>
              <a:gd name="T35" fmla="*/ 2147483646 h 2116"/>
              <a:gd name="T36" fmla="*/ 2147483646 w 2116"/>
              <a:gd name="T37" fmla="*/ 2147483646 h 2116"/>
              <a:gd name="T38" fmla="*/ 2147483646 w 2116"/>
              <a:gd name="T39" fmla="*/ 2147483646 h 2116"/>
              <a:gd name="T40" fmla="*/ 2147483646 w 2116"/>
              <a:gd name="T41" fmla="*/ 2147483646 h 2116"/>
              <a:gd name="T42" fmla="*/ 2147483646 w 2116"/>
              <a:gd name="T43" fmla="*/ 2147483646 h 2116"/>
              <a:gd name="T44" fmla="*/ 2147483646 w 2116"/>
              <a:gd name="T45" fmla="*/ 2147483646 h 2116"/>
              <a:gd name="T46" fmla="*/ 2147483646 w 2116"/>
              <a:gd name="T47" fmla="*/ 2147483646 h 2116"/>
              <a:gd name="T48" fmla="*/ 2147483646 w 2116"/>
              <a:gd name="T49" fmla="*/ 2147483646 h 2116"/>
              <a:gd name="T50" fmla="*/ 2147483646 w 2116"/>
              <a:gd name="T51" fmla="*/ 2147483646 h 2116"/>
              <a:gd name="T52" fmla="*/ 2147483646 w 2116"/>
              <a:gd name="T53" fmla="*/ 2147483646 h 2116"/>
              <a:gd name="T54" fmla="*/ 2147483646 w 2116"/>
              <a:gd name="T55" fmla="*/ 2147483646 h 2116"/>
              <a:gd name="T56" fmla="*/ 2147483646 w 2116"/>
              <a:gd name="T57" fmla="*/ 2147483646 h 2116"/>
              <a:gd name="T58" fmla="*/ 2147483646 w 2116"/>
              <a:gd name="T59" fmla="*/ 2147483646 h 2116"/>
              <a:gd name="T60" fmla="*/ 2147483646 w 2116"/>
              <a:gd name="T61" fmla="*/ 2147483646 h 2116"/>
              <a:gd name="T62" fmla="*/ 2147483646 w 2116"/>
              <a:gd name="T63" fmla="*/ 2147483646 h 2116"/>
              <a:gd name="T64" fmla="*/ 2147483646 w 2116"/>
              <a:gd name="T65" fmla="*/ 2147483646 h 2116"/>
              <a:gd name="T66" fmla="*/ 2147483646 w 2116"/>
              <a:gd name="T67" fmla="*/ 2147483646 h 2116"/>
              <a:gd name="T68" fmla="*/ 2147483646 w 2116"/>
              <a:gd name="T69" fmla="*/ 2147483646 h 211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2116"/>
              <a:gd name="T106" fmla="*/ 0 h 2116"/>
              <a:gd name="T107" fmla="*/ 2116 w 2116"/>
              <a:gd name="T108" fmla="*/ 2116 h 211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</p:spPr>
        <p:txBody>
          <a:bodyPr lIns="121920" tIns="60960" rIns="121920" bIns="60960"/>
          <a:p>
            <a:endParaRPr lang="zh-CN" altLang="en-US"/>
          </a:p>
        </p:txBody>
      </p:sp>
      <p:sp>
        <p:nvSpPr>
          <p:cNvPr id="1048631" name="Freeform 240"/>
          <p:cNvSpPr>
            <a:spLocks noEditPoints="1" noChangeArrowheads="1"/>
          </p:cNvSpPr>
          <p:nvPr/>
        </p:nvSpPr>
        <p:spPr bwMode="auto">
          <a:xfrm>
            <a:off x="-136525" y="1809750"/>
            <a:ext cx="2012950" cy="2014538"/>
          </a:xfrm>
          <a:custGeom>
            <a:avLst/>
            <a:gdLst>
              <a:gd name="T0" fmla="*/ 2147483646 w 1840"/>
              <a:gd name="T1" fmla="*/ 2147483646 h 1840"/>
              <a:gd name="T2" fmla="*/ 2147483646 w 1840"/>
              <a:gd name="T3" fmla="*/ 2147483646 h 1840"/>
              <a:gd name="T4" fmla="*/ 2147483646 w 1840"/>
              <a:gd name="T5" fmla="*/ 2147483646 h 1840"/>
              <a:gd name="T6" fmla="*/ 2147483646 w 1840"/>
              <a:gd name="T7" fmla="*/ 2147483646 h 1840"/>
              <a:gd name="T8" fmla="*/ 2147483646 w 1840"/>
              <a:gd name="T9" fmla="*/ 2147483646 h 1840"/>
              <a:gd name="T10" fmla="*/ 2147483646 w 1840"/>
              <a:gd name="T11" fmla="*/ 2147483646 h 1840"/>
              <a:gd name="T12" fmla="*/ 2147483646 w 1840"/>
              <a:gd name="T13" fmla="*/ 2147483646 h 1840"/>
              <a:gd name="T14" fmla="*/ 2147483646 w 1840"/>
              <a:gd name="T15" fmla="*/ 2147483646 h 1840"/>
              <a:gd name="T16" fmla="*/ 2147483646 w 1840"/>
              <a:gd name="T17" fmla="*/ 0 h 1840"/>
              <a:gd name="T18" fmla="*/ 2147483646 w 1840"/>
              <a:gd name="T19" fmla="*/ 2147483646 h 1840"/>
              <a:gd name="T20" fmla="*/ 2147483646 w 1840"/>
              <a:gd name="T21" fmla="*/ 2147483646 h 1840"/>
              <a:gd name="T22" fmla="*/ 2147483646 w 1840"/>
              <a:gd name="T23" fmla="*/ 2147483646 h 1840"/>
              <a:gd name="T24" fmla="*/ 2147483646 w 1840"/>
              <a:gd name="T25" fmla="*/ 2147483646 h 1840"/>
              <a:gd name="T26" fmla="*/ 2147483646 w 1840"/>
              <a:gd name="T27" fmla="*/ 2147483646 h 1840"/>
              <a:gd name="T28" fmla="*/ 2147483646 w 1840"/>
              <a:gd name="T29" fmla="*/ 2147483646 h 1840"/>
              <a:gd name="T30" fmla="*/ 2147483646 w 1840"/>
              <a:gd name="T31" fmla="*/ 2147483646 h 1840"/>
              <a:gd name="T32" fmla="*/ 0 w 1840"/>
              <a:gd name="T33" fmla="*/ 2147483646 h 1840"/>
              <a:gd name="T34" fmla="*/ 2147483646 w 1840"/>
              <a:gd name="T35" fmla="*/ 2147483646 h 1840"/>
              <a:gd name="T36" fmla="*/ 2147483646 w 1840"/>
              <a:gd name="T37" fmla="*/ 2147483646 h 1840"/>
              <a:gd name="T38" fmla="*/ 2147483646 w 1840"/>
              <a:gd name="T39" fmla="*/ 2147483646 h 1840"/>
              <a:gd name="T40" fmla="*/ 2147483646 w 1840"/>
              <a:gd name="T41" fmla="*/ 2147483646 h 1840"/>
              <a:gd name="T42" fmla="*/ 2147483646 w 1840"/>
              <a:gd name="T43" fmla="*/ 2147483646 h 1840"/>
              <a:gd name="T44" fmla="*/ 2147483646 w 1840"/>
              <a:gd name="T45" fmla="*/ 2147483646 h 1840"/>
              <a:gd name="T46" fmla="*/ 2147483646 w 1840"/>
              <a:gd name="T47" fmla="*/ 2147483646 h 1840"/>
              <a:gd name="T48" fmla="*/ 2147483646 w 1840"/>
              <a:gd name="T49" fmla="*/ 2147483646 h 1840"/>
              <a:gd name="T50" fmla="*/ 2147483646 w 1840"/>
              <a:gd name="T51" fmla="*/ 2147483646 h 1840"/>
              <a:gd name="T52" fmla="*/ 2147483646 w 1840"/>
              <a:gd name="T53" fmla="*/ 2147483646 h 1840"/>
              <a:gd name="T54" fmla="*/ 2147483646 w 1840"/>
              <a:gd name="T55" fmla="*/ 2147483646 h 1840"/>
              <a:gd name="T56" fmla="*/ 2147483646 w 1840"/>
              <a:gd name="T57" fmla="*/ 2147483646 h 1840"/>
              <a:gd name="T58" fmla="*/ 2147483646 w 1840"/>
              <a:gd name="T59" fmla="*/ 2147483646 h 1840"/>
              <a:gd name="T60" fmla="*/ 2147483646 w 1840"/>
              <a:gd name="T61" fmla="*/ 2147483646 h 1840"/>
              <a:gd name="T62" fmla="*/ 2147483646 w 1840"/>
              <a:gd name="T63" fmla="*/ 2147483646 h 1840"/>
              <a:gd name="T64" fmla="*/ 2147483646 w 1840"/>
              <a:gd name="T65" fmla="*/ 2147483646 h 1840"/>
              <a:gd name="T66" fmla="*/ 2147483646 w 1840"/>
              <a:gd name="T67" fmla="*/ 2147483646 h 1840"/>
              <a:gd name="T68" fmla="*/ 2147483646 w 1840"/>
              <a:gd name="T69" fmla="*/ 2147483646 h 184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840"/>
              <a:gd name="T106" fmla="*/ 0 h 1840"/>
              <a:gd name="T107" fmla="*/ 1840 w 1840"/>
              <a:gd name="T108" fmla="*/ 1840 h 1840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</p:spPr>
        <p:txBody>
          <a:bodyPr lIns="121920" tIns="60960" rIns="121920" bIns="60960"/>
          <a:p>
            <a:r>
              <a:rPr lang="x-none" altLang="zh-CN"/>
              <a:t> </a:t>
            </a:r>
            <a:endParaRPr lang="x-none" altLang="zh-CN"/>
          </a:p>
        </p:txBody>
      </p:sp>
      <p:sp>
        <p:nvSpPr>
          <p:cNvPr id="1048632" name="Freeform 241"/>
          <p:cNvSpPr>
            <a:spLocks noEditPoints="1" noChangeArrowheads="1"/>
          </p:cNvSpPr>
          <p:nvPr/>
        </p:nvSpPr>
        <p:spPr bwMode="auto">
          <a:xfrm>
            <a:off x="1825625" y="1231900"/>
            <a:ext cx="1460500" cy="1462088"/>
          </a:xfrm>
          <a:custGeom>
            <a:avLst/>
            <a:gdLst>
              <a:gd name="T0" fmla="*/ 2147483646 w 1335"/>
              <a:gd name="T1" fmla="*/ 2147483646 h 1335"/>
              <a:gd name="T2" fmla="*/ 2147483646 w 1335"/>
              <a:gd name="T3" fmla="*/ 2147483646 h 1335"/>
              <a:gd name="T4" fmla="*/ 2147483646 w 1335"/>
              <a:gd name="T5" fmla="*/ 2147483646 h 1335"/>
              <a:gd name="T6" fmla="*/ 2147483646 w 1335"/>
              <a:gd name="T7" fmla="*/ 2147483646 h 1335"/>
              <a:gd name="T8" fmla="*/ 2147483646 w 1335"/>
              <a:gd name="T9" fmla="*/ 2147483646 h 1335"/>
              <a:gd name="T10" fmla="*/ 2147483646 w 1335"/>
              <a:gd name="T11" fmla="*/ 2147483646 h 1335"/>
              <a:gd name="T12" fmla="*/ 2147483646 w 1335"/>
              <a:gd name="T13" fmla="*/ 2147483646 h 1335"/>
              <a:gd name="T14" fmla="*/ 2147483646 w 1335"/>
              <a:gd name="T15" fmla="*/ 2147483646 h 1335"/>
              <a:gd name="T16" fmla="*/ 2147483646 w 1335"/>
              <a:gd name="T17" fmla="*/ 0 h 1335"/>
              <a:gd name="T18" fmla="*/ 2147483646 w 1335"/>
              <a:gd name="T19" fmla="*/ 2147483646 h 1335"/>
              <a:gd name="T20" fmla="*/ 2147483646 w 1335"/>
              <a:gd name="T21" fmla="*/ 2147483646 h 1335"/>
              <a:gd name="T22" fmla="*/ 2147483646 w 1335"/>
              <a:gd name="T23" fmla="*/ 2147483646 h 1335"/>
              <a:gd name="T24" fmla="*/ 2147483646 w 1335"/>
              <a:gd name="T25" fmla="*/ 2147483646 h 1335"/>
              <a:gd name="T26" fmla="*/ 2147483646 w 1335"/>
              <a:gd name="T27" fmla="*/ 2147483646 h 1335"/>
              <a:gd name="T28" fmla="*/ 2147483646 w 1335"/>
              <a:gd name="T29" fmla="*/ 2147483646 h 1335"/>
              <a:gd name="T30" fmla="*/ 2147483646 w 1335"/>
              <a:gd name="T31" fmla="*/ 2147483646 h 1335"/>
              <a:gd name="T32" fmla="*/ 0 w 1335"/>
              <a:gd name="T33" fmla="*/ 2147483646 h 1335"/>
              <a:gd name="T34" fmla="*/ 2147483646 w 1335"/>
              <a:gd name="T35" fmla="*/ 2147483646 h 1335"/>
              <a:gd name="T36" fmla="*/ 2147483646 w 1335"/>
              <a:gd name="T37" fmla="*/ 2147483646 h 1335"/>
              <a:gd name="T38" fmla="*/ 2147483646 w 1335"/>
              <a:gd name="T39" fmla="*/ 2147483646 h 1335"/>
              <a:gd name="T40" fmla="*/ 2147483646 w 1335"/>
              <a:gd name="T41" fmla="*/ 2147483646 h 1335"/>
              <a:gd name="T42" fmla="*/ 2147483646 w 1335"/>
              <a:gd name="T43" fmla="*/ 2147483646 h 1335"/>
              <a:gd name="T44" fmla="*/ 2147483646 w 1335"/>
              <a:gd name="T45" fmla="*/ 2147483646 h 1335"/>
              <a:gd name="T46" fmla="*/ 2147483646 w 1335"/>
              <a:gd name="T47" fmla="*/ 2147483646 h 1335"/>
              <a:gd name="T48" fmla="*/ 2147483646 w 1335"/>
              <a:gd name="T49" fmla="*/ 2147483646 h 1335"/>
              <a:gd name="T50" fmla="*/ 2147483646 w 1335"/>
              <a:gd name="T51" fmla="*/ 2147483646 h 1335"/>
              <a:gd name="T52" fmla="*/ 2147483646 w 1335"/>
              <a:gd name="T53" fmla="*/ 2147483646 h 1335"/>
              <a:gd name="T54" fmla="*/ 2147483646 w 1335"/>
              <a:gd name="T55" fmla="*/ 2147483646 h 1335"/>
              <a:gd name="T56" fmla="*/ 2147483646 w 1335"/>
              <a:gd name="T57" fmla="*/ 2147483646 h 1335"/>
              <a:gd name="T58" fmla="*/ 2147483646 w 1335"/>
              <a:gd name="T59" fmla="*/ 2147483646 h 1335"/>
              <a:gd name="T60" fmla="*/ 2147483646 w 1335"/>
              <a:gd name="T61" fmla="*/ 2147483646 h 1335"/>
              <a:gd name="T62" fmla="*/ 2147483646 w 1335"/>
              <a:gd name="T63" fmla="*/ 2147483646 h 1335"/>
              <a:gd name="T64" fmla="*/ 2147483646 w 1335"/>
              <a:gd name="T65" fmla="*/ 2147483646 h 1335"/>
              <a:gd name="T66" fmla="*/ 2147483646 w 1335"/>
              <a:gd name="T67" fmla="*/ 2147483646 h 1335"/>
              <a:gd name="T68" fmla="*/ 2147483646 w 1335"/>
              <a:gd name="T69" fmla="*/ 2147483646 h 133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335"/>
              <a:gd name="T106" fmla="*/ 0 h 1335"/>
              <a:gd name="T107" fmla="*/ 1335 w 1335"/>
              <a:gd name="T108" fmla="*/ 1335 h 1335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lIns="121920" tIns="60960" rIns="121920" bIns="60960"/>
          <a:p>
            <a:endParaRPr lang="zh-CN" altLang="en-US"/>
          </a:p>
        </p:txBody>
      </p:sp>
      <p:sp>
        <p:nvSpPr>
          <p:cNvPr id="1048633" name="Freeform 242"/>
          <p:cNvSpPr>
            <a:spLocks noEditPoints="1" noChangeArrowheads="1"/>
          </p:cNvSpPr>
          <p:nvPr/>
        </p:nvSpPr>
        <p:spPr bwMode="auto">
          <a:xfrm>
            <a:off x="1312863" y="4819650"/>
            <a:ext cx="1243012" cy="1241425"/>
          </a:xfrm>
          <a:custGeom>
            <a:avLst/>
            <a:gdLst>
              <a:gd name="T0" fmla="*/ 2147483646 w 1135"/>
              <a:gd name="T1" fmla="*/ 2147483646 h 1134"/>
              <a:gd name="T2" fmla="*/ 2147483646 w 1135"/>
              <a:gd name="T3" fmla="*/ 2147483646 h 1134"/>
              <a:gd name="T4" fmla="*/ 2147483646 w 1135"/>
              <a:gd name="T5" fmla="*/ 2147483646 h 1134"/>
              <a:gd name="T6" fmla="*/ 2147483646 w 1135"/>
              <a:gd name="T7" fmla="*/ 2147483646 h 1134"/>
              <a:gd name="T8" fmla="*/ 2147483646 w 1135"/>
              <a:gd name="T9" fmla="*/ 2147483646 h 1134"/>
              <a:gd name="T10" fmla="*/ 2147483646 w 1135"/>
              <a:gd name="T11" fmla="*/ 2147483646 h 1134"/>
              <a:gd name="T12" fmla="*/ 2147483646 w 1135"/>
              <a:gd name="T13" fmla="*/ 2147483646 h 1134"/>
              <a:gd name="T14" fmla="*/ 2147483646 w 1135"/>
              <a:gd name="T15" fmla="*/ 2147483646 h 1134"/>
              <a:gd name="T16" fmla="*/ 2147483646 w 1135"/>
              <a:gd name="T17" fmla="*/ 2147483646 h 1134"/>
              <a:gd name="T18" fmla="*/ 2147483646 w 1135"/>
              <a:gd name="T19" fmla="*/ 0 h 1134"/>
              <a:gd name="T20" fmla="*/ 2147483646 w 1135"/>
              <a:gd name="T21" fmla="*/ 2147483646 h 1134"/>
              <a:gd name="T22" fmla="*/ 2147483646 w 1135"/>
              <a:gd name="T23" fmla="*/ 2147483646 h 1134"/>
              <a:gd name="T24" fmla="*/ 2147483646 w 1135"/>
              <a:gd name="T25" fmla="*/ 2147483646 h 1134"/>
              <a:gd name="T26" fmla="*/ 2147483646 w 1135"/>
              <a:gd name="T27" fmla="*/ 2147483646 h 1134"/>
              <a:gd name="T28" fmla="*/ 2147483646 w 1135"/>
              <a:gd name="T29" fmla="*/ 2147483646 h 1134"/>
              <a:gd name="T30" fmla="*/ 2147483646 w 1135"/>
              <a:gd name="T31" fmla="*/ 2147483646 h 1134"/>
              <a:gd name="T32" fmla="*/ 2147483646 w 1135"/>
              <a:gd name="T33" fmla="*/ 2147483646 h 1134"/>
              <a:gd name="T34" fmla="*/ 0 w 1135"/>
              <a:gd name="T35" fmla="*/ 2147483646 h 1134"/>
              <a:gd name="T36" fmla="*/ 2147483646 w 1135"/>
              <a:gd name="T37" fmla="*/ 2147483646 h 1134"/>
              <a:gd name="T38" fmla="*/ 2147483646 w 1135"/>
              <a:gd name="T39" fmla="*/ 2147483646 h 1134"/>
              <a:gd name="T40" fmla="*/ 2147483646 w 1135"/>
              <a:gd name="T41" fmla="*/ 2147483646 h 1134"/>
              <a:gd name="T42" fmla="*/ 2147483646 w 1135"/>
              <a:gd name="T43" fmla="*/ 2147483646 h 1134"/>
              <a:gd name="T44" fmla="*/ 2147483646 w 1135"/>
              <a:gd name="T45" fmla="*/ 2147483646 h 1134"/>
              <a:gd name="T46" fmla="*/ 2147483646 w 1135"/>
              <a:gd name="T47" fmla="*/ 2147483646 h 1134"/>
              <a:gd name="T48" fmla="*/ 2147483646 w 1135"/>
              <a:gd name="T49" fmla="*/ 2147483646 h 1134"/>
              <a:gd name="T50" fmla="*/ 2147483646 w 1135"/>
              <a:gd name="T51" fmla="*/ 2147483646 h 1134"/>
              <a:gd name="T52" fmla="*/ 2147483646 w 1135"/>
              <a:gd name="T53" fmla="*/ 2147483646 h 1134"/>
              <a:gd name="T54" fmla="*/ 2147483646 w 1135"/>
              <a:gd name="T55" fmla="*/ 2147483646 h 1134"/>
              <a:gd name="T56" fmla="*/ 2147483646 w 1135"/>
              <a:gd name="T57" fmla="*/ 2147483646 h 1134"/>
              <a:gd name="T58" fmla="*/ 2147483646 w 1135"/>
              <a:gd name="T59" fmla="*/ 2147483646 h 1134"/>
              <a:gd name="T60" fmla="*/ 2147483646 w 1135"/>
              <a:gd name="T61" fmla="*/ 2147483646 h 1134"/>
              <a:gd name="T62" fmla="*/ 2147483646 w 1135"/>
              <a:gd name="T63" fmla="*/ 2147483646 h 1134"/>
              <a:gd name="T64" fmla="*/ 2147483646 w 1135"/>
              <a:gd name="T65" fmla="*/ 2147483646 h 1134"/>
              <a:gd name="T66" fmla="*/ 2147483646 w 1135"/>
              <a:gd name="T67" fmla="*/ 2147483646 h 1134"/>
              <a:gd name="T68" fmla="*/ 2147483646 w 1135"/>
              <a:gd name="T69" fmla="*/ 2147483646 h 1134"/>
              <a:gd name="T70" fmla="*/ 2147483646 w 1135"/>
              <a:gd name="T71" fmla="*/ 2147483646 h 1134"/>
              <a:gd name="T72" fmla="*/ 2147483646 w 1135"/>
              <a:gd name="T73" fmla="*/ 2147483646 h 1134"/>
              <a:gd name="T74" fmla="*/ 2147483646 w 1135"/>
              <a:gd name="T75" fmla="*/ 2147483646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lIns="121920" tIns="60960" rIns="121920" bIns="60960"/>
          <a:p>
            <a:endParaRPr lang="zh-CN" altLang="en-US"/>
          </a:p>
        </p:txBody>
      </p:sp>
      <p:grpSp>
        <p:nvGrpSpPr>
          <p:cNvPr id="60" name="Group 13"/>
          <p:cNvGrpSpPr/>
          <p:nvPr/>
        </p:nvGrpSpPr>
        <p:grpSpPr bwMode="auto">
          <a:xfrm>
            <a:off x="227013" y="4481513"/>
            <a:ext cx="1281112" cy="2552700"/>
            <a:chOff x="0" y="0"/>
            <a:chExt cx="960900" cy="1913939"/>
          </a:xfrm>
        </p:grpSpPr>
        <p:sp>
          <p:nvSpPr>
            <p:cNvPr id="1048634" name="Freeform 254"/>
            <p:cNvSpPr>
              <a:spLocks noChangeArrowheads="1"/>
            </p:cNvSpPr>
            <p:nvPr/>
          </p:nvSpPr>
          <p:spPr bwMode="auto">
            <a:xfrm>
              <a:off x="99379" y="0"/>
              <a:ext cx="478886" cy="229617"/>
            </a:xfrm>
            <a:custGeom>
              <a:avLst/>
              <a:gdLst>
                <a:gd name="T0" fmla="*/ 2147483646 w 651"/>
                <a:gd name="T1" fmla="*/ 2147483646 h 313"/>
                <a:gd name="T2" fmla="*/ 2147483646 w 651"/>
                <a:gd name="T3" fmla="*/ 2147483646 h 313"/>
                <a:gd name="T4" fmla="*/ 2147483646 w 651"/>
                <a:gd name="T5" fmla="*/ 0 h 313"/>
                <a:gd name="T6" fmla="*/ 2147483646 w 651"/>
                <a:gd name="T7" fmla="*/ 2147483646 h 313"/>
                <a:gd name="T8" fmla="*/ 0 w 651"/>
                <a:gd name="T9" fmla="*/ 2147483646 h 313"/>
                <a:gd name="T10" fmla="*/ 2147483646 w 651"/>
                <a:gd name="T11" fmla="*/ 2147483646 h 313"/>
                <a:gd name="T12" fmla="*/ 2147483646 w 651"/>
                <a:gd name="T13" fmla="*/ 2147483646 h 313"/>
                <a:gd name="T14" fmla="*/ 2147483646 w 651"/>
                <a:gd name="T15" fmla="*/ 2147483646 h 313"/>
                <a:gd name="T16" fmla="*/ 2147483646 w 651"/>
                <a:gd name="T17" fmla="*/ 2147483646 h 3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1"/>
                <a:gd name="T28" fmla="*/ 0 h 313"/>
                <a:gd name="T29" fmla="*/ 651 w 651"/>
                <a:gd name="T30" fmla="*/ 313 h 3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1" h="313">
                  <a:moveTo>
                    <a:pt x="630" y="273"/>
                  </a:moveTo>
                  <a:cubicBezTo>
                    <a:pt x="589" y="273"/>
                    <a:pt x="589" y="273"/>
                    <a:pt x="589" y="273"/>
                  </a:cubicBezTo>
                  <a:cubicBezTo>
                    <a:pt x="578" y="113"/>
                    <a:pt x="454" y="0"/>
                    <a:pt x="304" y="0"/>
                  </a:cubicBezTo>
                  <a:cubicBezTo>
                    <a:pt x="153" y="0"/>
                    <a:pt x="30" y="116"/>
                    <a:pt x="19" y="271"/>
                  </a:cubicBezTo>
                  <a:cubicBezTo>
                    <a:pt x="9" y="272"/>
                    <a:pt x="0" y="281"/>
                    <a:pt x="0" y="292"/>
                  </a:cubicBezTo>
                  <a:cubicBezTo>
                    <a:pt x="0" y="303"/>
                    <a:pt x="10" y="313"/>
                    <a:pt x="21" y="313"/>
                  </a:cubicBezTo>
                  <a:cubicBezTo>
                    <a:pt x="630" y="313"/>
                    <a:pt x="630" y="313"/>
                    <a:pt x="630" y="313"/>
                  </a:cubicBezTo>
                  <a:cubicBezTo>
                    <a:pt x="642" y="313"/>
                    <a:pt x="651" y="304"/>
                    <a:pt x="651" y="293"/>
                  </a:cubicBezTo>
                  <a:cubicBezTo>
                    <a:pt x="651" y="282"/>
                    <a:pt x="642" y="273"/>
                    <a:pt x="630" y="27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lIns="121920" tIns="60960" rIns="121920" bIns="60960"/>
            <a:p>
              <a:endParaRPr lang="zh-CN" altLang="en-US"/>
            </a:p>
          </p:txBody>
        </p:sp>
        <p:sp>
          <p:nvSpPr>
            <p:cNvPr id="1048635" name="Freeform 255"/>
            <p:cNvSpPr>
              <a:spLocks noChangeArrowheads="1"/>
            </p:cNvSpPr>
            <p:nvPr/>
          </p:nvSpPr>
          <p:spPr bwMode="auto">
            <a:xfrm>
              <a:off x="0" y="71987"/>
              <a:ext cx="960900" cy="1841952"/>
            </a:xfrm>
            <a:custGeom>
              <a:avLst/>
              <a:gdLst>
                <a:gd name="T0" fmla="*/ 2147483646 w 1488"/>
                <a:gd name="T1" fmla="*/ 2147483646 h 2854"/>
                <a:gd name="T2" fmla="*/ 2147483646 w 1488"/>
                <a:gd name="T3" fmla="*/ 2147483646 h 2854"/>
                <a:gd name="T4" fmla="*/ 2147483646 w 1488"/>
                <a:gd name="T5" fmla="*/ 2147483646 h 2854"/>
                <a:gd name="T6" fmla="*/ 2147483646 w 1488"/>
                <a:gd name="T7" fmla="*/ 2147483646 h 2854"/>
                <a:gd name="T8" fmla="*/ 2147483646 w 1488"/>
                <a:gd name="T9" fmla="*/ 2147483646 h 2854"/>
                <a:gd name="T10" fmla="*/ 2147483646 w 1488"/>
                <a:gd name="T11" fmla="*/ 2147483646 h 2854"/>
                <a:gd name="T12" fmla="*/ 2147483646 w 1488"/>
                <a:gd name="T13" fmla="*/ 2147483646 h 2854"/>
                <a:gd name="T14" fmla="*/ 2147483646 w 1488"/>
                <a:gd name="T15" fmla="*/ 2147483646 h 2854"/>
                <a:gd name="T16" fmla="*/ 2147483646 w 1488"/>
                <a:gd name="T17" fmla="*/ 2147483646 h 2854"/>
                <a:gd name="T18" fmla="*/ 2147483646 w 1488"/>
                <a:gd name="T19" fmla="*/ 2147483646 h 2854"/>
                <a:gd name="T20" fmla="*/ 2147483646 w 1488"/>
                <a:gd name="T21" fmla="*/ 2147483646 h 2854"/>
                <a:gd name="T22" fmla="*/ 2147483646 w 1488"/>
                <a:gd name="T23" fmla="*/ 2147483646 h 2854"/>
                <a:gd name="T24" fmla="*/ 2147483646 w 1488"/>
                <a:gd name="T25" fmla="*/ 2147483646 h 2854"/>
                <a:gd name="T26" fmla="*/ 2147483646 w 1488"/>
                <a:gd name="T27" fmla="*/ 2147483646 h 2854"/>
                <a:gd name="T28" fmla="*/ 2147483646 w 1488"/>
                <a:gd name="T29" fmla="*/ 2147483646 h 2854"/>
                <a:gd name="T30" fmla="*/ 2147483646 w 1488"/>
                <a:gd name="T31" fmla="*/ 2147483646 h 2854"/>
                <a:gd name="T32" fmla="*/ 2147483646 w 1488"/>
                <a:gd name="T33" fmla="*/ 2147483646 h 2854"/>
                <a:gd name="T34" fmla="*/ 2147483646 w 1488"/>
                <a:gd name="T35" fmla="*/ 2147483646 h 2854"/>
                <a:gd name="T36" fmla="*/ 2147483646 w 1488"/>
                <a:gd name="T37" fmla="*/ 2147483646 h 2854"/>
                <a:gd name="T38" fmla="*/ 2147483646 w 1488"/>
                <a:gd name="T39" fmla="*/ 2147483646 h 2854"/>
                <a:gd name="T40" fmla="*/ 2147483646 w 1488"/>
                <a:gd name="T41" fmla="*/ 2147483646 h 2854"/>
                <a:gd name="T42" fmla="*/ 2147483646 w 1488"/>
                <a:gd name="T43" fmla="*/ 2147483646 h 2854"/>
                <a:gd name="T44" fmla="*/ 2147483646 w 1488"/>
                <a:gd name="T45" fmla="*/ 2147483646 h 2854"/>
                <a:gd name="T46" fmla="*/ 2147483646 w 1488"/>
                <a:gd name="T47" fmla="*/ 2147483646 h 2854"/>
                <a:gd name="T48" fmla="*/ 2147483646 w 1488"/>
                <a:gd name="T49" fmla="*/ 2147483646 h 2854"/>
                <a:gd name="T50" fmla="*/ 2147483646 w 1488"/>
                <a:gd name="T51" fmla="*/ 2147483646 h 2854"/>
                <a:gd name="T52" fmla="*/ 2147483646 w 1488"/>
                <a:gd name="T53" fmla="*/ 2147483646 h 2854"/>
                <a:gd name="T54" fmla="*/ 2147483646 w 1488"/>
                <a:gd name="T55" fmla="*/ 2147483646 h 2854"/>
                <a:gd name="T56" fmla="*/ 2147483646 w 1488"/>
                <a:gd name="T57" fmla="*/ 2147483646 h 2854"/>
                <a:gd name="T58" fmla="*/ 0 w 1488"/>
                <a:gd name="T59" fmla="*/ 2147483646 h 2854"/>
                <a:gd name="T60" fmla="*/ 0 w 1488"/>
                <a:gd name="T61" fmla="*/ 2147483646 h 2854"/>
                <a:gd name="T62" fmla="*/ 0 w 1488"/>
                <a:gd name="T63" fmla="*/ 2147483646 h 2854"/>
                <a:gd name="T64" fmla="*/ 0 w 1488"/>
                <a:gd name="T65" fmla="*/ 2147483646 h 2854"/>
                <a:gd name="T66" fmla="*/ 2147483646 w 1488"/>
                <a:gd name="T67" fmla="*/ 2147483646 h 2854"/>
                <a:gd name="T68" fmla="*/ 2147483646 w 1488"/>
                <a:gd name="T69" fmla="*/ 2147483646 h 285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488"/>
                <a:gd name="T106" fmla="*/ 0 h 2854"/>
                <a:gd name="T107" fmla="*/ 1488 w 1488"/>
                <a:gd name="T108" fmla="*/ 2854 h 285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488" h="2854">
                  <a:moveTo>
                    <a:pt x="835" y="717"/>
                  </a:moveTo>
                  <a:cubicBezTo>
                    <a:pt x="841" y="717"/>
                    <a:pt x="847" y="714"/>
                    <a:pt x="851" y="708"/>
                  </a:cubicBezTo>
                  <a:cubicBezTo>
                    <a:pt x="1249" y="68"/>
                    <a:pt x="1249" y="68"/>
                    <a:pt x="1249" y="68"/>
                  </a:cubicBezTo>
                  <a:cubicBezTo>
                    <a:pt x="1286" y="14"/>
                    <a:pt x="1361" y="0"/>
                    <a:pt x="1417" y="36"/>
                  </a:cubicBezTo>
                  <a:cubicBezTo>
                    <a:pt x="1473" y="72"/>
                    <a:pt x="1488" y="145"/>
                    <a:pt x="1451" y="199"/>
                  </a:cubicBezTo>
                  <a:cubicBezTo>
                    <a:pt x="890" y="1074"/>
                    <a:pt x="890" y="1074"/>
                    <a:pt x="890" y="1074"/>
                  </a:cubicBezTo>
                  <a:cubicBezTo>
                    <a:pt x="888" y="1077"/>
                    <a:pt x="887" y="1081"/>
                    <a:pt x="887" y="1085"/>
                  </a:cubicBezTo>
                  <a:cubicBezTo>
                    <a:pt x="887" y="1839"/>
                    <a:pt x="887" y="1839"/>
                    <a:pt x="887" y="1839"/>
                  </a:cubicBezTo>
                  <a:cubicBezTo>
                    <a:pt x="887" y="1906"/>
                    <a:pt x="887" y="1906"/>
                    <a:pt x="887" y="1906"/>
                  </a:cubicBezTo>
                  <a:cubicBezTo>
                    <a:pt x="887" y="2723"/>
                    <a:pt x="887" y="2723"/>
                    <a:pt x="887" y="2723"/>
                  </a:cubicBezTo>
                  <a:cubicBezTo>
                    <a:pt x="887" y="2795"/>
                    <a:pt x="826" y="2854"/>
                    <a:pt x="751" y="2854"/>
                  </a:cubicBezTo>
                  <a:cubicBezTo>
                    <a:pt x="749" y="2854"/>
                    <a:pt x="749" y="2854"/>
                    <a:pt x="749" y="2854"/>
                  </a:cubicBezTo>
                  <a:cubicBezTo>
                    <a:pt x="675" y="2854"/>
                    <a:pt x="614" y="2795"/>
                    <a:pt x="614" y="2723"/>
                  </a:cubicBezTo>
                  <a:cubicBezTo>
                    <a:pt x="614" y="1925"/>
                    <a:pt x="614" y="1925"/>
                    <a:pt x="614" y="1925"/>
                  </a:cubicBezTo>
                  <a:cubicBezTo>
                    <a:pt x="614" y="1914"/>
                    <a:pt x="605" y="1906"/>
                    <a:pt x="595" y="1906"/>
                  </a:cubicBezTo>
                  <a:cubicBezTo>
                    <a:pt x="576" y="1906"/>
                    <a:pt x="576" y="1906"/>
                    <a:pt x="576" y="1906"/>
                  </a:cubicBezTo>
                  <a:cubicBezTo>
                    <a:pt x="565" y="1906"/>
                    <a:pt x="557" y="1914"/>
                    <a:pt x="557" y="1925"/>
                  </a:cubicBezTo>
                  <a:cubicBezTo>
                    <a:pt x="557" y="2723"/>
                    <a:pt x="557" y="2723"/>
                    <a:pt x="557" y="2723"/>
                  </a:cubicBezTo>
                  <a:cubicBezTo>
                    <a:pt x="557" y="2795"/>
                    <a:pt x="495" y="2854"/>
                    <a:pt x="421" y="2854"/>
                  </a:cubicBezTo>
                  <a:cubicBezTo>
                    <a:pt x="419" y="2854"/>
                    <a:pt x="419" y="2854"/>
                    <a:pt x="419" y="2854"/>
                  </a:cubicBezTo>
                  <a:cubicBezTo>
                    <a:pt x="344" y="2854"/>
                    <a:pt x="283" y="2795"/>
                    <a:pt x="283" y="2723"/>
                  </a:cubicBezTo>
                  <a:cubicBezTo>
                    <a:pt x="283" y="1906"/>
                    <a:pt x="283" y="1906"/>
                    <a:pt x="283" y="1906"/>
                  </a:cubicBezTo>
                  <a:cubicBezTo>
                    <a:pt x="283" y="1839"/>
                    <a:pt x="283" y="1839"/>
                    <a:pt x="283" y="1839"/>
                  </a:cubicBezTo>
                  <a:cubicBezTo>
                    <a:pt x="283" y="1103"/>
                    <a:pt x="283" y="1103"/>
                    <a:pt x="283" y="1103"/>
                  </a:cubicBezTo>
                  <a:cubicBezTo>
                    <a:pt x="283" y="1092"/>
                    <a:pt x="274" y="1084"/>
                    <a:pt x="263" y="1085"/>
                  </a:cubicBezTo>
                  <a:cubicBezTo>
                    <a:pt x="263" y="1085"/>
                    <a:pt x="263" y="1085"/>
                    <a:pt x="263" y="1085"/>
                  </a:cubicBezTo>
                  <a:cubicBezTo>
                    <a:pt x="253" y="1086"/>
                    <a:pt x="246" y="1094"/>
                    <a:pt x="246" y="1103"/>
                  </a:cubicBezTo>
                  <a:cubicBezTo>
                    <a:pt x="246" y="1712"/>
                    <a:pt x="246" y="1712"/>
                    <a:pt x="246" y="1712"/>
                  </a:cubicBezTo>
                  <a:cubicBezTo>
                    <a:pt x="246" y="1778"/>
                    <a:pt x="190" y="1830"/>
                    <a:pt x="123" y="1830"/>
                  </a:cubicBezTo>
                  <a:cubicBezTo>
                    <a:pt x="56" y="1830"/>
                    <a:pt x="0" y="1778"/>
                    <a:pt x="0" y="1712"/>
                  </a:cubicBezTo>
                  <a:cubicBezTo>
                    <a:pt x="0" y="1170"/>
                    <a:pt x="0" y="1170"/>
                    <a:pt x="0" y="1170"/>
                  </a:cubicBezTo>
                  <a:cubicBezTo>
                    <a:pt x="0" y="1024"/>
                    <a:pt x="0" y="1024"/>
                    <a:pt x="0" y="1024"/>
                  </a:cubicBezTo>
                  <a:cubicBezTo>
                    <a:pt x="0" y="736"/>
                    <a:pt x="0" y="736"/>
                    <a:pt x="0" y="736"/>
                  </a:cubicBezTo>
                  <a:cubicBezTo>
                    <a:pt x="0" y="726"/>
                    <a:pt x="9" y="717"/>
                    <a:pt x="19" y="717"/>
                  </a:cubicBezTo>
                  <a:lnTo>
                    <a:pt x="835" y="7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lIns="121920" tIns="60960" rIns="121920" bIns="60960"/>
            <a:p>
              <a:endParaRPr lang="zh-CN" altLang="en-US"/>
            </a:p>
          </p:txBody>
        </p:sp>
        <p:sp>
          <p:nvSpPr>
            <p:cNvPr id="1048636" name="Freeform 256"/>
            <p:cNvSpPr>
              <a:spLocks noChangeArrowheads="1"/>
            </p:cNvSpPr>
            <p:nvPr/>
          </p:nvSpPr>
          <p:spPr bwMode="auto">
            <a:xfrm>
              <a:off x="124449" y="273027"/>
              <a:ext cx="394073" cy="213068"/>
            </a:xfrm>
            <a:custGeom>
              <a:avLst/>
              <a:gdLst>
                <a:gd name="T0" fmla="*/ 399864768 w 535"/>
                <a:gd name="T1" fmla="*/ 0 h 290"/>
                <a:gd name="T2" fmla="*/ 0 w 535"/>
                <a:gd name="T3" fmla="*/ 2147483646 h 290"/>
                <a:gd name="T4" fmla="*/ 2147483646 w 535"/>
                <a:gd name="T5" fmla="*/ 2147483646 h 290"/>
                <a:gd name="T6" fmla="*/ 2147483646 w 535"/>
                <a:gd name="T7" fmla="*/ 2147483646 h 290"/>
                <a:gd name="T8" fmla="*/ 2147483646 w 535"/>
                <a:gd name="T9" fmla="*/ 0 h 290"/>
                <a:gd name="T10" fmla="*/ 399864768 w 535"/>
                <a:gd name="T11" fmla="*/ 0 h 2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5"/>
                <a:gd name="T19" fmla="*/ 0 h 290"/>
                <a:gd name="T20" fmla="*/ 535 w 535"/>
                <a:gd name="T21" fmla="*/ 290 h 2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5" h="290">
                  <a:moveTo>
                    <a:pt x="1" y="0"/>
                  </a:moveTo>
                  <a:cubicBezTo>
                    <a:pt x="0" y="7"/>
                    <a:pt x="0" y="15"/>
                    <a:pt x="0" y="22"/>
                  </a:cubicBezTo>
                  <a:cubicBezTo>
                    <a:pt x="0" y="170"/>
                    <a:pt x="120" y="290"/>
                    <a:pt x="267" y="290"/>
                  </a:cubicBezTo>
                  <a:cubicBezTo>
                    <a:pt x="415" y="290"/>
                    <a:pt x="535" y="170"/>
                    <a:pt x="535" y="22"/>
                  </a:cubicBezTo>
                  <a:cubicBezTo>
                    <a:pt x="535" y="15"/>
                    <a:pt x="534" y="7"/>
                    <a:pt x="53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lIns="121920" tIns="60960" rIns="121920" bIns="60960"/>
            <a:p>
              <a:endParaRPr lang="zh-CN" altLang="en-US"/>
            </a:p>
          </p:txBody>
        </p:sp>
      </p:grpSp>
      <p:sp>
        <p:nvSpPr>
          <p:cNvPr id="1048637" name="文本框 15"/>
          <p:cNvSpPr>
            <a:spLocks noChangeArrowheads="1"/>
          </p:cNvSpPr>
          <p:nvPr/>
        </p:nvSpPr>
        <p:spPr bwMode="auto">
          <a:xfrm>
            <a:off x="4134168" y="3470910"/>
            <a:ext cx="8094980" cy="106934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3600">
                <a:solidFill>
                  <a:srgbClr val="F2F2F2"/>
                </a:solidFill>
                <a:sym typeface="方正兰亭黑_GBK" panose="02000000000000000000" pitchFamily="2" charset="-122"/>
              </a:rPr>
              <a:t>共取得</a:t>
            </a:r>
            <a:r>
              <a:rPr lang="en-US" altLang="zh-CN" sz="6600">
                <a:solidFill>
                  <a:srgbClr val="F2F2F2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10</a:t>
            </a:r>
            <a:r>
              <a:rPr lang="x-none" altLang="en-US" sz="6600">
                <a:solidFill>
                  <a:srgbClr val="F2F2F2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00000</a:t>
            </a:r>
            <a:r>
              <a:rPr lang="en-US" altLang="x-none" sz="6600">
                <a:solidFill>
                  <a:srgbClr val="F2F2F2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</a:t>
            </a:r>
            <a:r>
              <a:rPr lang="x-none" altLang="en-US" sz="6600">
                <a:solidFill>
                  <a:srgbClr val="F2F2F2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000</a:t>
            </a:r>
            <a:r>
              <a:rPr lang="zh-CN" altLang="en-US" sz="3600">
                <a:solidFill>
                  <a:srgbClr val="F2F2F2"/>
                </a:solidFill>
                <a:sym typeface="方正兰亭黑_GBK" panose="02000000000000000000" pitchFamily="2" charset="-122"/>
              </a:rPr>
              <a:t>营业额</a:t>
            </a:r>
            <a:endParaRPr lang="zh-CN" altLang="en-US" sz="3600">
              <a:solidFill>
                <a:srgbClr val="F2F2F2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638" name="文本框 16"/>
          <p:cNvSpPr>
            <a:spLocks noChangeArrowheads="1"/>
          </p:cNvSpPr>
          <p:nvPr/>
        </p:nvSpPr>
        <p:spPr bwMode="auto">
          <a:xfrm>
            <a:off x="4389120" y="2962910"/>
            <a:ext cx="7167880" cy="106934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3600">
                <a:solidFill>
                  <a:srgbClr val="F2F2F2"/>
                </a:solidFill>
                <a:sym typeface="方正兰亭黑_GBK" panose="02000000000000000000" pitchFamily="2" charset="-122"/>
              </a:rPr>
              <a:t>盈利达到</a:t>
            </a:r>
            <a:r>
              <a:rPr lang="en-US" altLang="x-none" sz="6600">
                <a:solidFill>
                  <a:srgbClr val="F2F2F2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50</a:t>
            </a:r>
            <a:r>
              <a:rPr lang="x-none" altLang="en-US" sz="6600">
                <a:solidFill>
                  <a:srgbClr val="F2F2F2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00000000</a:t>
            </a:r>
            <a:r>
              <a:rPr lang="zh-CN" altLang="en-US" sz="3600">
                <a:solidFill>
                  <a:srgbClr val="F2F2F2"/>
                </a:solidFill>
                <a:sym typeface="方正兰亭黑_GBK" panose="02000000000000000000" pitchFamily="2" charset="-122"/>
              </a:rPr>
              <a:t>元</a:t>
            </a:r>
            <a:endParaRPr lang="zh-CN" altLang="en-US" sz="1800"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639" name="文本框 17"/>
          <p:cNvSpPr>
            <a:spLocks noChangeArrowheads="1"/>
          </p:cNvSpPr>
          <p:nvPr/>
        </p:nvSpPr>
        <p:spPr bwMode="auto">
          <a:xfrm>
            <a:off x="4591685" y="2367280"/>
            <a:ext cx="6761481" cy="106934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3600">
                <a:solidFill>
                  <a:srgbClr val="F2F2F2"/>
                </a:solidFill>
                <a:sym typeface="方正兰亭黑_GBK" panose="02000000000000000000" pitchFamily="2" charset="-122"/>
              </a:rPr>
              <a:t>同类产品市场占有率高达</a:t>
            </a:r>
            <a:r>
              <a:rPr lang="x-none" altLang="en-US" sz="6600">
                <a:solidFill>
                  <a:srgbClr val="F2F2F2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7</a:t>
            </a:r>
            <a:r>
              <a:rPr lang="en-US" altLang="zh-CN" sz="6600">
                <a:solidFill>
                  <a:srgbClr val="F2F2F2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8%</a:t>
            </a:r>
            <a:endParaRPr lang="zh-CN" altLang="en-US" sz="1800"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640" name="文本框 18"/>
          <p:cNvSpPr>
            <a:spLocks noChangeArrowheads="1"/>
          </p:cNvSpPr>
          <p:nvPr/>
        </p:nvSpPr>
        <p:spPr bwMode="auto">
          <a:xfrm>
            <a:off x="5123180" y="3446145"/>
            <a:ext cx="4754881" cy="211074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6000">
                <a:solidFill>
                  <a:srgbClr val="F2F2F2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我们是行业的</a:t>
            </a:r>
            <a:endParaRPr lang="en-US" sz="6000">
              <a:solidFill>
                <a:srgbClr val="F2F2F2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  <a:p>
            <a:pPr algn="ctr" eaLnBrk="1" hangingPunct="1">
              <a:lnSpc>
                <a:spcPct val="11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7500">
                <a:solidFill>
                  <a:srgbClr val="F2F2F2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领跑者</a:t>
            </a:r>
            <a:endParaRPr lang="en-US" sz="7500">
              <a:solidFill>
                <a:srgbClr val="F2F2F2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04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048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48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8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1048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8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8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1048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48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48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3" dur="500"/>
                                        <p:tgtEl>
                                          <p:spTgt spid="1048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48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8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8" dur="500"/>
                                        <p:tgtEl>
                                          <p:spTgt spid="1048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0" dur="4000" fill="hold"/>
                                        <p:tgtEl>
                                          <p:spTgt spid="10486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21599940">
                                      <p:cBhvr>
                                        <p:cTn id="42" dur="4000" fill="hold"/>
                                        <p:tgtEl>
                                          <p:spTgt spid="10486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21599940">
                                      <p:cBhvr>
                                        <p:cTn id="44" dur="4000" fill="hold"/>
                                        <p:tgtEl>
                                          <p:spTgt spid="10486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6" dur="4000" fill="hold"/>
                                        <p:tgtEl>
                                          <p:spTgt spid="10486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4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750"/>
                                        <p:tgtEl>
                                          <p:spTgt spid="1048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048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048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4" presetClass="emph" presetSubtype="0" grpId="1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rAng="0" ptsTypes="">
                                      <p:cBhvr>
                                        <p:cTn id="53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Rot by="1500000">
                                      <p:cBhvr>
                                        <p:cTn id="54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499940">
                                      <p:cBhvr>
                                        <p:cTn id="55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1048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499940">
                                      <p:cBhvr>
                                        <p:cTn id="56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48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7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1048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2" presetClass="exit" presetSubtype="2" fill="hold" grpId="2" nodeType="withEffect">
                                  <p:stCondLst>
                                    <p:cond delay="4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9" dur="750"/>
                                        <p:tgtEl>
                                          <p:spTgt spid="1048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/>
                                        <p:tgtEl>
                                          <p:spTgt spid="1048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48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0" presetClass="entr" presetSubtype="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750"/>
                                        <p:tgtEl>
                                          <p:spTgt spid="1048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048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048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4" presetClass="emph" presetSubtype="0" grpId="1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54167E-6 -2.96296E-6 L 3.54167E-6 -0.07222 " pathEditMode="relative" rAng="0" ptsTypes="AA">
                                      <p:cBhvr>
                                        <p:cTn id="68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000"/>
                                    </p:animMotion>
                                    <p:animRot by="1500000">
                                      <p:cBhvr>
                                        <p:cTn id="69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499940">
                                      <p:cBhvr>
                                        <p:cTn id="70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1048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499940">
                                      <p:cBhvr>
                                        <p:cTn id="71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48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2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1048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2" presetClass="exit" presetSubtype="8" fill="hold" grpId="2" nodeType="withEffect">
                                  <p:stCondLst>
                                    <p:cond delay="7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4" dur="1250"/>
                                        <p:tgtEl>
                                          <p:spTgt spid="1048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250"/>
                                        <p:tgtEl>
                                          <p:spTgt spid="1048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48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0" presetClass="entr" presetSubtype="0" fill="hold" grpId="0" nodeType="withEffect">
                                  <p:stCondLst>
                                    <p:cond delay="8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750"/>
                                        <p:tgtEl>
                                          <p:spTgt spid="1048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048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048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4" presetClass="emph" presetSubtype="0" grpId="1" nodeType="withEffect">
                                  <p:stCondLst>
                                    <p:cond delay="9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29167E-6 -4.44444E-6 L 2.29167E-6 -0.07222 " pathEditMode="relative" rAng="0" ptsTypes="AA">
                                      <p:cBhvr>
                                        <p:cTn id="83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000"/>
                                    </p:animMotion>
                                    <p:animRot by="1500000">
                                      <p:cBhvr>
                                        <p:cTn id="84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499940">
                                      <p:cBhvr>
                                        <p:cTn id="85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1048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499940">
                                      <p:cBhvr>
                                        <p:cTn id="86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48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87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1048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2" nodeType="withEffect">
                                  <p:stCondLst>
                                    <p:cond delay="1125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9" dur="1250"/>
                                        <p:tgtEl>
                                          <p:spTgt spid="1048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250"/>
                                        <p:tgtEl>
                                          <p:spTgt spid="1048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48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3500"/>
                            </p:stCondLst>
                            <p:childTnLst>
                              <p:par>
                                <p:cTn id="9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Scale>
                                      <p:cBhvr>
                                        <p:cTn id="100" dur="1250" fill="hold"/>
                                        <p:tgtEl>
                                          <p:spTgt spid="10486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6" grpId="0" bldLvl="0" autoUpdateAnimBg="0"/>
      <p:bldP spid="1048629" grpId="0" bldLvl="0" autoUpdateAnimBg="0"/>
      <p:bldP spid="1048630" grpId="0" animBg="1"/>
      <p:bldP spid="1048630" grpId="1" animBg="1"/>
      <p:bldP spid="1048631" grpId="0" animBg="1"/>
      <p:bldP spid="1048631" grpId="1" animBg="1"/>
      <p:bldP spid="1048632" grpId="0" animBg="1"/>
      <p:bldP spid="1048632" grpId="1" animBg="1"/>
      <p:bldP spid="1048633" grpId="0" animBg="1"/>
      <p:bldP spid="1048633" grpId="1" animBg="1"/>
      <p:bldP spid="1048637" grpId="0" bldLvl="0" autoUpdateAnimBg="0" build="p"/>
      <p:bldP spid="1048637" grpId="1" bldLvl="0" autoUpdateAnimBg="0" build="allAtOnce"/>
      <p:bldP spid="1048637" grpId="2" bldLvl="0" autoUpdateAnimBg="0" build="allAtOnce"/>
      <p:bldP spid="1048638" grpId="0" bldLvl="0" autoUpdateAnimBg="0" build="p"/>
      <p:bldP spid="1048638" grpId="1" bldLvl="0" autoUpdateAnimBg="0" build="allAtOnce"/>
      <p:bldP spid="1048638" grpId="2" bldLvl="0" autoUpdateAnimBg="0" build="allAtOnce"/>
      <p:bldP spid="1048639" grpId="0" bldLvl="0" autoUpdateAnimBg="0" build="p"/>
      <p:bldP spid="1048639" grpId="1" bldLvl="0" autoUpdateAnimBg="0" build="allAtOnce"/>
      <p:bldP spid="1048639" grpId="2" bldLvl="0" autoUpdateAnimBg="0" build="allAtOnce"/>
      <p:bldP spid="1048640" grpId="0" bldLvl="0" autoUpdateAnimBg="0"/>
      <p:bldP spid="1048640" grpId="1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9"/>
          <p:cNvGrpSpPr/>
          <p:nvPr/>
        </p:nvGrpSpPr>
        <p:grpSpPr bwMode="auto">
          <a:xfrm>
            <a:off x="6564630" y="957263"/>
            <a:ext cx="4579938" cy="1760537"/>
            <a:chOff x="0" y="0"/>
            <a:chExt cx="4579421" cy="1761584"/>
          </a:xfrm>
        </p:grpSpPr>
        <p:sp>
          <p:nvSpPr>
            <p:cNvPr id="1048641" name="任意多边形 58"/>
            <p:cNvSpPr>
              <a:spLocks noChangeArrowheads="1"/>
            </p:cNvSpPr>
            <p:nvPr/>
          </p:nvSpPr>
          <p:spPr bwMode="auto">
            <a:xfrm flipH="1">
              <a:off x="0" y="371232"/>
              <a:ext cx="4579421" cy="1390352"/>
            </a:xfrm>
            <a:custGeom>
              <a:avLst/>
              <a:gdLst>
                <a:gd name="T0" fmla="*/ 4579421 w 4579421"/>
                <a:gd name="T1" fmla="*/ 0 h 1390352"/>
                <a:gd name="T2" fmla="*/ 1832760 w 4579421"/>
                <a:gd name="T3" fmla="*/ 0 h 1390352"/>
                <a:gd name="T4" fmla="*/ 1838263 w 4579421"/>
                <a:gd name="T5" fmla="*/ 54592 h 1390352"/>
                <a:gd name="T6" fmla="*/ 1412438 w 4579421"/>
                <a:gd name="T7" fmla="*/ 480417 h 1390352"/>
                <a:gd name="T8" fmla="*/ 986613 w 4579421"/>
                <a:gd name="T9" fmla="*/ 54592 h 1390352"/>
                <a:gd name="T10" fmla="*/ 992116 w 4579421"/>
                <a:gd name="T11" fmla="*/ 0 h 1390352"/>
                <a:gd name="T12" fmla="*/ 0 w 4579421"/>
                <a:gd name="T13" fmla="*/ 0 h 1390352"/>
                <a:gd name="T14" fmla="*/ 0 w 4579421"/>
                <a:gd name="T15" fmla="*/ 1390352 h 1390352"/>
                <a:gd name="T16" fmla="*/ 4579421 w 4579421"/>
                <a:gd name="T17" fmla="*/ 1390352 h 1390352"/>
                <a:gd name="T18" fmla="*/ 4579421 w 4579421"/>
                <a:gd name="T19" fmla="*/ 0 h 1390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579421"/>
                <a:gd name="T31" fmla="*/ 0 h 1390352"/>
                <a:gd name="T32" fmla="*/ 4579421 w 4579421"/>
                <a:gd name="T33" fmla="*/ 1390352 h 13903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579421" h="1390352">
                  <a:moveTo>
                    <a:pt x="4579421" y="0"/>
                  </a:moveTo>
                  <a:lnTo>
                    <a:pt x="1832760" y="0"/>
                  </a:lnTo>
                  <a:lnTo>
                    <a:pt x="1838263" y="54592"/>
                  </a:lnTo>
                  <a:cubicBezTo>
                    <a:pt x="1838263" y="289769"/>
                    <a:pt x="1647615" y="480417"/>
                    <a:pt x="1412438" y="480417"/>
                  </a:cubicBezTo>
                  <a:cubicBezTo>
                    <a:pt x="1177261" y="480417"/>
                    <a:pt x="986613" y="289769"/>
                    <a:pt x="986613" y="54592"/>
                  </a:cubicBezTo>
                  <a:lnTo>
                    <a:pt x="992116" y="0"/>
                  </a:lnTo>
                  <a:lnTo>
                    <a:pt x="0" y="0"/>
                  </a:lnTo>
                  <a:lnTo>
                    <a:pt x="0" y="1390352"/>
                  </a:lnTo>
                  <a:lnTo>
                    <a:pt x="4579421" y="1390352"/>
                  </a:lnTo>
                  <a:lnTo>
                    <a:pt x="4579421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</p:spPr>
          <p:txBody>
            <a:bodyPr anchor="ctr"/>
            <a:p>
              <a:endParaRPr lang="zh-CN" altLang="en-US"/>
            </a:p>
          </p:txBody>
        </p:sp>
        <p:sp>
          <p:nvSpPr>
            <p:cNvPr id="1048642" name="任意多边形 61"/>
            <p:cNvSpPr>
              <a:spLocks noChangeArrowheads="1"/>
            </p:cNvSpPr>
            <p:nvPr/>
          </p:nvSpPr>
          <p:spPr bwMode="auto">
            <a:xfrm flipH="1">
              <a:off x="3221167" y="364772"/>
              <a:ext cx="1358254" cy="1396812"/>
            </a:xfrm>
            <a:custGeom>
              <a:avLst/>
              <a:gdLst>
                <a:gd name="T0" fmla="*/ 992768 w 1358254"/>
                <a:gd name="T1" fmla="*/ 0 h 1396812"/>
                <a:gd name="T2" fmla="*/ 0 w 1358254"/>
                <a:gd name="T3" fmla="*/ 0 h 1396812"/>
                <a:gd name="T4" fmla="*/ 0 w 1358254"/>
                <a:gd name="T5" fmla="*/ 1396812 h 1396812"/>
                <a:gd name="T6" fmla="*/ 1358254 w 1358254"/>
                <a:gd name="T7" fmla="*/ 1396812 h 1396812"/>
                <a:gd name="T8" fmla="*/ 1358254 w 1358254"/>
                <a:gd name="T9" fmla="*/ 481415 h 1396812"/>
                <a:gd name="T10" fmla="*/ 1326620 w 1358254"/>
                <a:gd name="T11" fmla="*/ 478226 h 1396812"/>
                <a:gd name="T12" fmla="*/ 986614 w 1358254"/>
                <a:gd name="T13" fmla="*/ 61052 h 1396812"/>
                <a:gd name="T14" fmla="*/ 992768 w 1358254"/>
                <a:gd name="T15" fmla="*/ 0 h 13968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58254"/>
                <a:gd name="T25" fmla="*/ 0 h 1396812"/>
                <a:gd name="T26" fmla="*/ 1358254 w 1358254"/>
                <a:gd name="T27" fmla="*/ 1396812 h 13968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58254" h="1396812">
                  <a:moveTo>
                    <a:pt x="992768" y="0"/>
                  </a:moveTo>
                  <a:lnTo>
                    <a:pt x="0" y="0"/>
                  </a:lnTo>
                  <a:lnTo>
                    <a:pt x="0" y="1396812"/>
                  </a:lnTo>
                  <a:lnTo>
                    <a:pt x="1358254" y="1396812"/>
                  </a:lnTo>
                  <a:lnTo>
                    <a:pt x="1358254" y="481415"/>
                  </a:lnTo>
                  <a:lnTo>
                    <a:pt x="1326620" y="478226"/>
                  </a:lnTo>
                  <a:cubicBezTo>
                    <a:pt x="1132579" y="438519"/>
                    <a:pt x="986614" y="266832"/>
                    <a:pt x="986614" y="61052"/>
                  </a:cubicBezTo>
                  <a:lnTo>
                    <a:pt x="992768" y="0"/>
                  </a:lnTo>
                  <a:close/>
                </a:path>
              </a:pathLst>
            </a:custGeom>
            <a:blipFill dpi="0" rotWithShape="0">
              <a:blip r:embed="rId1"/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p>
              <a:endParaRPr lang="zh-CN" altLang="en-US"/>
            </a:p>
          </p:txBody>
        </p:sp>
        <p:grpSp>
          <p:nvGrpSpPr>
            <p:cNvPr id="63" name="Group 12"/>
            <p:cNvGrpSpPr/>
            <p:nvPr/>
          </p:nvGrpSpPr>
          <p:grpSpPr bwMode="auto">
            <a:xfrm>
              <a:off x="2741159" y="0"/>
              <a:ext cx="851649" cy="851649"/>
              <a:chOff x="0" y="0"/>
              <a:chExt cx="851649" cy="851649"/>
            </a:xfrm>
          </p:grpSpPr>
          <p:sp>
            <p:nvSpPr>
              <p:cNvPr id="1048643" name="Oval 91"/>
              <p:cNvSpPr>
                <a:spLocks noChangeArrowheads="1"/>
              </p:cNvSpPr>
              <p:nvPr/>
            </p:nvSpPr>
            <p:spPr bwMode="auto">
              <a:xfrm flipH="1">
                <a:off x="0" y="0"/>
                <a:ext cx="851649" cy="851649"/>
              </a:xfrm>
              <a:prstGeom prst="ellipse">
                <a:avLst/>
              </a:prstGeom>
              <a:solidFill>
                <a:srgbClr val="FFFFFF">
                  <a:alpha val="39999"/>
                </a:srgbClr>
              </a:solidFill>
              <a:ln w="73025">
                <a:solidFill>
                  <a:schemeClr val="bg1"/>
                </a:solidFill>
                <a:rou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8060402020202020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80604020202020204" charset="0"/>
                  <a:buNone/>
                </a:pPr>
                <a:endParaRPr lang="zh-CN" altLang="zh-CN" sz="1800">
                  <a:solidFill>
                    <a:srgbClr val="FFFFFF"/>
                  </a:solidFill>
                  <a:latin typeface="Arial" panose="02080604020202020204" charset="0"/>
                  <a:ea typeface="宋体" pitchFamily="2" charset="-122"/>
                </a:endParaRPr>
              </a:p>
            </p:txBody>
          </p:sp>
          <p:grpSp>
            <p:nvGrpSpPr>
              <p:cNvPr id="64" name="Group 14"/>
              <p:cNvGrpSpPr/>
              <p:nvPr/>
            </p:nvGrpSpPr>
            <p:grpSpPr bwMode="auto">
              <a:xfrm>
                <a:off x="225599" y="226245"/>
                <a:ext cx="400449" cy="399158"/>
                <a:chOff x="0" y="0"/>
                <a:chExt cx="492125" cy="490538"/>
              </a:xfrm>
            </p:grpSpPr>
            <p:sp>
              <p:nvSpPr>
                <p:cNvPr id="1048644" name="Freeform 9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92125" cy="490538"/>
                </a:xfrm>
                <a:custGeom>
                  <a:avLst/>
                  <a:gdLst>
                    <a:gd name="T0" fmla="*/ 2147483646 w 128"/>
                    <a:gd name="T1" fmla="*/ 0 h 128"/>
                    <a:gd name="T2" fmla="*/ 2147483646 w 128"/>
                    <a:gd name="T3" fmla="*/ 0 h 128"/>
                    <a:gd name="T4" fmla="*/ 2147483646 w 128"/>
                    <a:gd name="T5" fmla="*/ 2147483646 h 128"/>
                    <a:gd name="T6" fmla="*/ 2147483646 w 128"/>
                    <a:gd name="T7" fmla="*/ 2147483646 h 128"/>
                    <a:gd name="T8" fmla="*/ 2147483646 w 128"/>
                    <a:gd name="T9" fmla="*/ 2147483646 h 128"/>
                    <a:gd name="T10" fmla="*/ 0 w 128"/>
                    <a:gd name="T11" fmla="*/ 2147483646 h 128"/>
                    <a:gd name="T12" fmla="*/ 0 w 128"/>
                    <a:gd name="T13" fmla="*/ 2147483646 h 128"/>
                    <a:gd name="T14" fmla="*/ 2147483646 w 128"/>
                    <a:gd name="T15" fmla="*/ 2147483646 h 128"/>
                    <a:gd name="T16" fmla="*/ 2147483646 w 128"/>
                    <a:gd name="T17" fmla="*/ 2147483646 h 128"/>
                    <a:gd name="T18" fmla="*/ 2147483646 w 128"/>
                    <a:gd name="T19" fmla="*/ 2147483646 h 128"/>
                    <a:gd name="T20" fmla="*/ 2147483646 w 128"/>
                    <a:gd name="T21" fmla="*/ 2147483646 h 128"/>
                    <a:gd name="T22" fmla="*/ 2147483646 w 128"/>
                    <a:gd name="T23" fmla="*/ 0 h 128"/>
                    <a:gd name="T24" fmla="*/ 2147483646 w 128"/>
                    <a:gd name="T25" fmla="*/ 2147483646 h 128"/>
                    <a:gd name="T26" fmla="*/ 2147483646 w 128"/>
                    <a:gd name="T27" fmla="*/ 2147483646 h 128"/>
                    <a:gd name="T28" fmla="*/ 2147483646 w 128"/>
                    <a:gd name="T29" fmla="*/ 2147483646 h 128"/>
                    <a:gd name="T30" fmla="*/ 2147483646 w 128"/>
                    <a:gd name="T31" fmla="*/ 2147483646 h 128"/>
                    <a:gd name="T32" fmla="*/ 2147483646 w 128"/>
                    <a:gd name="T33" fmla="*/ 2147483646 h 128"/>
                    <a:gd name="T34" fmla="*/ 2147483646 w 128"/>
                    <a:gd name="T35" fmla="*/ 2147483646 h 128"/>
                    <a:gd name="T36" fmla="*/ 2147483646 w 128"/>
                    <a:gd name="T37" fmla="*/ 2147483646 h 128"/>
                    <a:gd name="T38" fmla="*/ 2147483646 w 128"/>
                    <a:gd name="T39" fmla="*/ 2147483646 h 128"/>
                    <a:gd name="T40" fmla="*/ 2147483646 w 128"/>
                    <a:gd name="T41" fmla="*/ 2147483646 h 128"/>
                    <a:gd name="T42" fmla="*/ 2147483646 w 128"/>
                    <a:gd name="T43" fmla="*/ 2147483646 h 128"/>
                    <a:gd name="T44" fmla="*/ 2147483646 w 128"/>
                    <a:gd name="T45" fmla="*/ 2147483646 h 128"/>
                    <a:gd name="T46" fmla="*/ 2147483646 w 128"/>
                    <a:gd name="T47" fmla="*/ 2147483646 h 128"/>
                    <a:gd name="T48" fmla="*/ 2147483646 w 128"/>
                    <a:gd name="T49" fmla="*/ 2147483646 h 128"/>
                    <a:gd name="T50" fmla="*/ 2147483646 w 128"/>
                    <a:gd name="T51" fmla="*/ 2147483646 h 128"/>
                    <a:gd name="T52" fmla="*/ 2147483646 w 128"/>
                    <a:gd name="T53" fmla="*/ 2147483646 h 128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28"/>
                    <a:gd name="T82" fmla="*/ 0 h 128"/>
                    <a:gd name="T83" fmla="*/ 128 w 128"/>
                    <a:gd name="T84" fmla="*/ 128 h 128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28" h="128">
                      <a:moveTo>
                        <a:pt x="116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1" y="0"/>
                        <a:pt x="16" y="5"/>
                        <a:pt x="16" y="12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5" y="20"/>
                        <a:pt x="0" y="25"/>
                        <a:pt x="0" y="32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121"/>
                        <a:pt x="7" y="128"/>
                        <a:pt x="16" y="128"/>
                      </a:cubicBezTo>
                      <a:cubicBezTo>
                        <a:pt x="112" y="128"/>
                        <a:pt x="112" y="128"/>
                        <a:pt x="112" y="128"/>
                      </a:cubicBezTo>
                      <a:cubicBezTo>
                        <a:pt x="121" y="128"/>
                        <a:pt x="128" y="121"/>
                        <a:pt x="128" y="112"/>
                      </a:cubicBezTo>
                      <a:cubicBezTo>
                        <a:pt x="128" y="12"/>
                        <a:pt x="128" y="12"/>
                        <a:pt x="128" y="12"/>
                      </a:cubicBezTo>
                      <a:cubicBezTo>
                        <a:pt x="128" y="5"/>
                        <a:pt x="123" y="0"/>
                        <a:pt x="116" y="0"/>
                      </a:cubicBezTo>
                      <a:close/>
                      <a:moveTo>
                        <a:pt x="120" y="112"/>
                      </a:moveTo>
                      <a:cubicBezTo>
                        <a:pt x="120" y="116"/>
                        <a:pt x="116" y="120"/>
                        <a:pt x="112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2" y="120"/>
                        <a:pt x="8" y="116"/>
                        <a:pt x="8" y="112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0"/>
                        <a:pt x="10" y="28"/>
                        <a:pt x="12" y="28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6" y="108"/>
                        <a:pt x="16" y="108"/>
                        <a:pt x="16" y="108"/>
                      </a:cubicBezTo>
                      <a:cubicBezTo>
                        <a:pt x="16" y="110"/>
                        <a:pt x="18" y="112"/>
                        <a:pt x="20" y="112"/>
                      </a:cubicBezTo>
                      <a:cubicBezTo>
                        <a:pt x="22" y="112"/>
                        <a:pt x="24" y="110"/>
                        <a:pt x="24" y="108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10"/>
                        <a:pt x="26" y="8"/>
                        <a:pt x="28" y="8"/>
                      </a:cubicBezTo>
                      <a:cubicBezTo>
                        <a:pt x="116" y="8"/>
                        <a:pt x="116" y="8"/>
                        <a:pt x="116" y="8"/>
                      </a:cubicBezTo>
                      <a:cubicBezTo>
                        <a:pt x="118" y="8"/>
                        <a:pt x="120" y="10"/>
                        <a:pt x="120" y="12"/>
                      </a:cubicBezTo>
                      <a:lnTo>
                        <a:pt x="120" y="11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48645" name="Freeform 10"/>
                <p:cNvSpPr>
                  <a:spLocks noChangeArrowheads="1"/>
                </p:cNvSpPr>
                <p:nvPr/>
              </p:nvSpPr>
              <p:spPr bwMode="auto">
                <a:xfrm>
                  <a:off x="292100" y="184150"/>
                  <a:ext cx="138113" cy="14288"/>
                </a:xfrm>
                <a:custGeom>
                  <a:avLst/>
                  <a:gdLst>
                    <a:gd name="T0" fmla="*/ 2147483646 w 36"/>
                    <a:gd name="T1" fmla="*/ 2147483646 h 4"/>
                    <a:gd name="T2" fmla="*/ 2147483646 w 36"/>
                    <a:gd name="T3" fmla="*/ 2147483646 h 4"/>
                    <a:gd name="T4" fmla="*/ 2147483646 w 36"/>
                    <a:gd name="T5" fmla="*/ 2147483646 h 4"/>
                    <a:gd name="T6" fmla="*/ 2147483646 w 36"/>
                    <a:gd name="T7" fmla="*/ 0 h 4"/>
                    <a:gd name="T8" fmla="*/ 2147483646 w 36"/>
                    <a:gd name="T9" fmla="*/ 0 h 4"/>
                    <a:gd name="T10" fmla="*/ 0 w 36"/>
                    <a:gd name="T11" fmla="*/ 2147483646 h 4"/>
                    <a:gd name="T12" fmla="*/ 2147483646 w 36"/>
                    <a:gd name="T13" fmla="*/ 2147483646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6"/>
                    <a:gd name="T22" fmla="*/ 0 h 4"/>
                    <a:gd name="T23" fmla="*/ 36 w 36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6" h="4">
                      <a:moveTo>
                        <a:pt x="2" y="4"/>
                      </a:move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48646" name="Freeform 11"/>
                <p:cNvSpPr>
                  <a:spLocks noChangeArrowheads="1"/>
                </p:cNvSpPr>
                <p:nvPr/>
              </p:nvSpPr>
              <p:spPr bwMode="auto">
                <a:xfrm>
                  <a:off x="292100" y="138112"/>
                  <a:ext cx="138113" cy="14288"/>
                </a:xfrm>
                <a:custGeom>
                  <a:avLst/>
                  <a:gdLst>
                    <a:gd name="T0" fmla="*/ 2147483646 w 36"/>
                    <a:gd name="T1" fmla="*/ 2147483646 h 4"/>
                    <a:gd name="T2" fmla="*/ 2147483646 w 36"/>
                    <a:gd name="T3" fmla="*/ 2147483646 h 4"/>
                    <a:gd name="T4" fmla="*/ 2147483646 w 36"/>
                    <a:gd name="T5" fmla="*/ 2147483646 h 4"/>
                    <a:gd name="T6" fmla="*/ 2147483646 w 36"/>
                    <a:gd name="T7" fmla="*/ 0 h 4"/>
                    <a:gd name="T8" fmla="*/ 2147483646 w 36"/>
                    <a:gd name="T9" fmla="*/ 0 h 4"/>
                    <a:gd name="T10" fmla="*/ 0 w 36"/>
                    <a:gd name="T11" fmla="*/ 2147483646 h 4"/>
                    <a:gd name="T12" fmla="*/ 2147483646 w 36"/>
                    <a:gd name="T13" fmla="*/ 2147483646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6"/>
                    <a:gd name="T22" fmla="*/ 0 h 4"/>
                    <a:gd name="T23" fmla="*/ 36 w 36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6" h="4">
                      <a:moveTo>
                        <a:pt x="2" y="4"/>
                      </a:move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48647" name="Freeform 12"/>
                <p:cNvSpPr>
                  <a:spLocks noChangeArrowheads="1"/>
                </p:cNvSpPr>
                <p:nvPr/>
              </p:nvSpPr>
              <p:spPr bwMode="auto">
                <a:xfrm>
                  <a:off x="292100" y="92075"/>
                  <a:ext cx="138113" cy="14288"/>
                </a:xfrm>
                <a:custGeom>
                  <a:avLst/>
                  <a:gdLst>
                    <a:gd name="T0" fmla="*/ 2147483646 w 36"/>
                    <a:gd name="T1" fmla="*/ 2147483646 h 4"/>
                    <a:gd name="T2" fmla="*/ 2147483646 w 36"/>
                    <a:gd name="T3" fmla="*/ 2147483646 h 4"/>
                    <a:gd name="T4" fmla="*/ 2147483646 w 36"/>
                    <a:gd name="T5" fmla="*/ 2147483646 h 4"/>
                    <a:gd name="T6" fmla="*/ 2147483646 w 36"/>
                    <a:gd name="T7" fmla="*/ 0 h 4"/>
                    <a:gd name="T8" fmla="*/ 2147483646 w 36"/>
                    <a:gd name="T9" fmla="*/ 0 h 4"/>
                    <a:gd name="T10" fmla="*/ 0 w 36"/>
                    <a:gd name="T11" fmla="*/ 2147483646 h 4"/>
                    <a:gd name="T12" fmla="*/ 2147483646 w 36"/>
                    <a:gd name="T13" fmla="*/ 2147483646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6"/>
                    <a:gd name="T22" fmla="*/ 0 h 4"/>
                    <a:gd name="T23" fmla="*/ 36 w 36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6" h="4">
                      <a:moveTo>
                        <a:pt x="2" y="4"/>
                      </a:move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48648" name="Freeform 13"/>
                <p:cNvSpPr>
                  <a:spLocks noChangeArrowheads="1"/>
                </p:cNvSpPr>
                <p:nvPr/>
              </p:nvSpPr>
              <p:spPr bwMode="auto">
                <a:xfrm>
                  <a:off x="122238" y="414337"/>
                  <a:ext cx="138113" cy="14288"/>
                </a:xfrm>
                <a:custGeom>
                  <a:avLst/>
                  <a:gdLst>
                    <a:gd name="T0" fmla="*/ 2147483646 w 36"/>
                    <a:gd name="T1" fmla="*/ 0 h 4"/>
                    <a:gd name="T2" fmla="*/ 2147483646 w 36"/>
                    <a:gd name="T3" fmla="*/ 0 h 4"/>
                    <a:gd name="T4" fmla="*/ 0 w 36"/>
                    <a:gd name="T5" fmla="*/ 2147483646 h 4"/>
                    <a:gd name="T6" fmla="*/ 2147483646 w 36"/>
                    <a:gd name="T7" fmla="*/ 2147483646 h 4"/>
                    <a:gd name="T8" fmla="*/ 2147483646 w 36"/>
                    <a:gd name="T9" fmla="*/ 2147483646 h 4"/>
                    <a:gd name="T10" fmla="*/ 2147483646 w 36"/>
                    <a:gd name="T11" fmla="*/ 2147483646 h 4"/>
                    <a:gd name="T12" fmla="*/ 2147483646 w 36"/>
                    <a:gd name="T13" fmla="*/ 0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6"/>
                    <a:gd name="T22" fmla="*/ 0 h 4"/>
                    <a:gd name="T23" fmla="*/ 36 w 36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48649" name="Freeform 14"/>
                <p:cNvSpPr>
                  <a:spLocks noChangeArrowheads="1"/>
                </p:cNvSpPr>
                <p:nvPr/>
              </p:nvSpPr>
              <p:spPr bwMode="auto">
                <a:xfrm>
                  <a:off x="122238" y="368300"/>
                  <a:ext cx="138113" cy="14288"/>
                </a:xfrm>
                <a:custGeom>
                  <a:avLst/>
                  <a:gdLst>
                    <a:gd name="T0" fmla="*/ 2147483646 w 36"/>
                    <a:gd name="T1" fmla="*/ 0 h 4"/>
                    <a:gd name="T2" fmla="*/ 2147483646 w 36"/>
                    <a:gd name="T3" fmla="*/ 0 h 4"/>
                    <a:gd name="T4" fmla="*/ 0 w 36"/>
                    <a:gd name="T5" fmla="*/ 2147483646 h 4"/>
                    <a:gd name="T6" fmla="*/ 2147483646 w 36"/>
                    <a:gd name="T7" fmla="*/ 2147483646 h 4"/>
                    <a:gd name="T8" fmla="*/ 2147483646 w 36"/>
                    <a:gd name="T9" fmla="*/ 2147483646 h 4"/>
                    <a:gd name="T10" fmla="*/ 2147483646 w 36"/>
                    <a:gd name="T11" fmla="*/ 2147483646 h 4"/>
                    <a:gd name="T12" fmla="*/ 2147483646 w 36"/>
                    <a:gd name="T13" fmla="*/ 0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6"/>
                    <a:gd name="T22" fmla="*/ 0 h 4"/>
                    <a:gd name="T23" fmla="*/ 36 w 36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48650" name="Freeform 15"/>
                <p:cNvSpPr>
                  <a:spLocks noChangeArrowheads="1"/>
                </p:cNvSpPr>
                <p:nvPr/>
              </p:nvSpPr>
              <p:spPr bwMode="auto">
                <a:xfrm>
                  <a:off x="122238" y="322262"/>
                  <a:ext cx="138113" cy="14288"/>
                </a:xfrm>
                <a:custGeom>
                  <a:avLst/>
                  <a:gdLst>
                    <a:gd name="T0" fmla="*/ 2147483646 w 36"/>
                    <a:gd name="T1" fmla="*/ 0 h 4"/>
                    <a:gd name="T2" fmla="*/ 2147483646 w 36"/>
                    <a:gd name="T3" fmla="*/ 0 h 4"/>
                    <a:gd name="T4" fmla="*/ 0 w 36"/>
                    <a:gd name="T5" fmla="*/ 2147483646 h 4"/>
                    <a:gd name="T6" fmla="*/ 2147483646 w 36"/>
                    <a:gd name="T7" fmla="*/ 2147483646 h 4"/>
                    <a:gd name="T8" fmla="*/ 2147483646 w 36"/>
                    <a:gd name="T9" fmla="*/ 2147483646 h 4"/>
                    <a:gd name="T10" fmla="*/ 2147483646 w 36"/>
                    <a:gd name="T11" fmla="*/ 2147483646 h 4"/>
                    <a:gd name="T12" fmla="*/ 2147483646 w 36"/>
                    <a:gd name="T13" fmla="*/ 0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6"/>
                    <a:gd name="T22" fmla="*/ 0 h 4"/>
                    <a:gd name="T23" fmla="*/ 36 w 36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48651" name="Freeform 16"/>
                <p:cNvSpPr>
                  <a:spLocks noChangeArrowheads="1"/>
                </p:cNvSpPr>
                <p:nvPr/>
              </p:nvSpPr>
              <p:spPr bwMode="auto">
                <a:xfrm>
                  <a:off x="292100" y="414337"/>
                  <a:ext cx="138113" cy="14288"/>
                </a:xfrm>
                <a:custGeom>
                  <a:avLst/>
                  <a:gdLst>
                    <a:gd name="T0" fmla="*/ 2147483646 w 36"/>
                    <a:gd name="T1" fmla="*/ 0 h 4"/>
                    <a:gd name="T2" fmla="*/ 2147483646 w 36"/>
                    <a:gd name="T3" fmla="*/ 0 h 4"/>
                    <a:gd name="T4" fmla="*/ 0 w 36"/>
                    <a:gd name="T5" fmla="*/ 2147483646 h 4"/>
                    <a:gd name="T6" fmla="*/ 2147483646 w 36"/>
                    <a:gd name="T7" fmla="*/ 2147483646 h 4"/>
                    <a:gd name="T8" fmla="*/ 2147483646 w 36"/>
                    <a:gd name="T9" fmla="*/ 2147483646 h 4"/>
                    <a:gd name="T10" fmla="*/ 2147483646 w 36"/>
                    <a:gd name="T11" fmla="*/ 2147483646 h 4"/>
                    <a:gd name="T12" fmla="*/ 2147483646 w 36"/>
                    <a:gd name="T13" fmla="*/ 0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6"/>
                    <a:gd name="T22" fmla="*/ 0 h 4"/>
                    <a:gd name="T23" fmla="*/ 36 w 36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48652" name="Freeform 17"/>
                <p:cNvSpPr>
                  <a:spLocks noChangeArrowheads="1"/>
                </p:cNvSpPr>
                <p:nvPr/>
              </p:nvSpPr>
              <p:spPr bwMode="auto">
                <a:xfrm>
                  <a:off x="292100" y="368300"/>
                  <a:ext cx="138113" cy="14288"/>
                </a:xfrm>
                <a:custGeom>
                  <a:avLst/>
                  <a:gdLst>
                    <a:gd name="T0" fmla="*/ 2147483646 w 36"/>
                    <a:gd name="T1" fmla="*/ 0 h 4"/>
                    <a:gd name="T2" fmla="*/ 2147483646 w 36"/>
                    <a:gd name="T3" fmla="*/ 0 h 4"/>
                    <a:gd name="T4" fmla="*/ 0 w 36"/>
                    <a:gd name="T5" fmla="*/ 2147483646 h 4"/>
                    <a:gd name="T6" fmla="*/ 2147483646 w 36"/>
                    <a:gd name="T7" fmla="*/ 2147483646 h 4"/>
                    <a:gd name="T8" fmla="*/ 2147483646 w 36"/>
                    <a:gd name="T9" fmla="*/ 2147483646 h 4"/>
                    <a:gd name="T10" fmla="*/ 2147483646 w 36"/>
                    <a:gd name="T11" fmla="*/ 2147483646 h 4"/>
                    <a:gd name="T12" fmla="*/ 2147483646 w 36"/>
                    <a:gd name="T13" fmla="*/ 0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6"/>
                    <a:gd name="T22" fmla="*/ 0 h 4"/>
                    <a:gd name="T23" fmla="*/ 36 w 36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48653" name="Freeform 18"/>
                <p:cNvSpPr>
                  <a:spLocks noChangeArrowheads="1"/>
                </p:cNvSpPr>
                <p:nvPr/>
              </p:nvSpPr>
              <p:spPr bwMode="auto">
                <a:xfrm>
                  <a:off x="292100" y="322262"/>
                  <a:ext cx="138113" cy="14288"/>
                </a:xfrm>
                <a:custGeom>
                  <a:avLst/>
                  <a:gdLst>
                    <a:gd name="T0" fmla="*/ 2147483646 w 36"/>
                    <a:gd name="T1" fmla="*/ 0 h 4"/>
                    <a:gd name="T2" fmla="*/ 2147483646 w 36"/>
                    <a:gd name="T3" fmla="*/ 0 h 4"/>
                    <a:gd name="T4" fmla="*/ 0 w 36"/>
                    <a:gd name="T5" fmla="*/ 2147483646 h 4"/>
                    <a:gd name="T6" fmla="*/ 2147483646 w 36"/>
                    <a:gd name="T7" fmla="*/ 2147483646 h 4"/>
                    <a:gd name="T8" fmla="*/ 2147483646 w 36"/>
                    <a:gd name="T9" fmla="*/ 2147483646 h 4"/>
                    <a:gd name="T10" fmla="*/ 2147483646 w 36"/>
                    <a:gd name="T11" fmla="*/ 2147483646 h 4"/>
                    <a:gd name="T12" fmla="*/ 2147483646 w 36"/>
                    <a:gd name="T13" fmla="*/ 0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6"/>
                    <a:gd name="T22" fmla="*/ 0 h 4"/>
                    <a:gd name="T23" fmla="*/ 36 w 36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48654" name="Freeform 19"/>
                <p:cNvSpPr>
                  <a:spLocks noChangeArrowheads="1"/>
                </p:cNvSpPr>
                <p:nvPr/>
              </p:nvSpPr>
              <p:spPr bwMode="auto">
                <a:xfrm>
                  <a:off x="122238" y="230187"/>
                  <a:ext cx="307975" cy="14288"/>
                </a:xfrm>
                <a:custGeom>
                  <a:avLst/>
                  <a:gdLst>
                    <a:gd name="T0" fmla="*/ 2147483646 w 80"/>
                    <a:gd name="T1" fmla="*/ 0 h 4"/>
                    <a:gd name="T2" fmla="*/ 2147483646 w 80"/>
                    <a:gd name="T3" fmla="*/ 0 h 4"/>
                    <a:gd name="T4" fmla="*/ 0 w 80"/>
                    <a:gd name="T5" fmla="*/ 2147483646 h 4"/>
                    <a:gd name="T6" fmla="*/ 2147483646 w 80"/>
                    <a:gd name="T7" fmla="*/ 2147483646 h 4"/>
                    <a:gd name="T8" fmla="*/ 2147483646 w 80"/>
                    <a:gd name="T9" fmla="*/ 2147483646 h 4"/>
                    <a:gd name="T10" fmla="*/ 2147483646 w 80"/>
                    <a:gd name="T11" fmla="*/ 2147483646 h 4"/>
                    <a:gd name="T12" fmla="*/ 2147483646 w 80"/>
                    <a:gd name="T13" fmla="*/ 0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80"/>
                    <a:gd name="T22" fmla="*/ 0 h 4"/>
                    <a:gd name="T23" fmla="*/ 80 w 80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80" h="4">
                      <a:moveTo>
                        <a:pt x="78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78" y="4"/>
                        <a:pt x="78" y="4"/>
                        <a:pt x="78" y="4"/>
                      </a:cubicBezTo>
                      <a:cubicBezTo>
                        <a:pt x="79" y="4"/>
                        <a:pt x="80" y="3"/>
                        <a:pt x="80" y="2"/>
                      </a:cubicBezTo>
                      <a:cubicBezTo>
                        <a:pt x="80" y="1"/>
                        <a:pt x="79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48655" name="Freeform 20"/>
                <p:cNvSpPr>
                  <a:spLocks noChangeArrowheads="1"/>
                </p:cNvSpPr>
                <p:nvPr/>
              </p:nvSpPr>
              <p:spPr bwMode="auto">
                <a:xfrm>
                  <a:off x="122238" y="276225"/>
                  <a:ext cx="307975" cy="14288"/>
                </a:xfrm>
                <a:custGeom>
                  <a:avLst/>
                  <a:gdLst>
                    <a:gd name="T0" fmla="*/ 2147483646 w 80"/>
                    <a:gd name="T1" fmla="*/ 0 h 4"/>
                    <a:gd name="T2" fmla="*/ 2147483646 w 80"/>
                    <a:gd name="T3" fmla="*/ 0 h 4"/>
                    <a:gd name="T4" fmla="*/ 0 w 80"/>
                    <a:gd name="T5" fmla="*/ 2147483646 h 4"/>
                    <a:gd name="T6" fmla="*/ 2147483646 w 80"/>
                    <a:gd name="T7" fmla="*/ 2147483646 h 4"/>
                    <a:gd name="T8" fmla="*/ 2147483646 w 80"/>
                    <a:gd name="T9" fmla="*/ 2147483646 h 4"/>
                    <a:gd name="T10" fmla="*/ 2147483646 w 80"/>
                    <a:gd name="T11" fmla="*/ 2147483646 h 4"/>
                    <a:gd name="T12" fmla="*/ 2147483646 w 80"/>
                    <a:gd name="T13" fmla="*/ 0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80"/>
                    <a:gd name="T22" fmla="*/ 0 h 4"/>
                    <a:gd name="T23" fmla="*/ 80 w 80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80" h="4">
                      <a:moveTo>
                        <a:pt x="78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78" y="4"/>
                        <a:pt x="78" y="4"/>
                        <a:pt x="78" y="4"/>
                      </a:cubicBezTo>
                      <a:cubicBezTo>
                        <a:pt x="79" y="4"/>
                        <a:pt x="80" y="3"/>
                        <a:pt x="80" y="2"/>
                      </a:cubicBezTo>
                      <a:cubicBezTo>
                        <a:pt x="80" y="1"/>
                        <a:pt x="79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48656" name="Freeform 21"/>
                <p:cNvSpPr>
                  <a:spLocks noEditPoints="1" noChangeArrowheads="1"/>
                </p:cNvSpPr>
                <p:nvPr/>
              </p:nvSpPr>
              <p:spPr bwMode="auto">
                <a:xfrm>
                  <a:off x="122238" y="60325"/>
                  <a:ext cx="138113" cy="138113"/>
                </a:xfrm>
                <a:custGeom>
                  <a:avLst/>
                  <a:gdLst>
                    <a:gd name="T0" fmla="*/ 2147483646 w 36"/>
                    <a:gd name="T1" fmla="*/ 2147483646 h 36"/>
                    <a:gd name="T2" fmla="*/ 2147483646 w 36"/>
                    <a:gd name="T3" fmla="*/ 2147483646 h 36"/>
                    <a:gd name="T4" fmla="*/ 2147483646 w 36"/>
                    <a:gd name="T5" fmla="*/ 2147483646 h 36"/>
                    <a:gd name="T6" fmla="*/ 2147483646 w 36"/>
                    <a:gd name="T7" fmla="*/ 2147483646 h 36"/>
                    <a:gd name="T8" fmla="*/ 2147483646 w 36"/>
                    <a:gd name="T9" fmla="*/ 0 h 36"/>
                    <a:gd name="T10" fmla="*/ 2147483646 w 36"/>
                    <a:gd name="T11" fmla="*/ 0 h 36"/>
                    <a:gd name="T12" fmla="*/ 0 w 36"/>
                    <a:gd name="T13" fmla="*/ 2147483646 h 36"/>
                    <a:gd name="T14" fmla="*/ 0 w 36"/>
                    <a:gd name="T15" fmla="*/ 2147483646 h 36"/>
                    <a:gd name="T16" fmla="*/ 2147483646 w 36"/>
                    <a:gd name="T17" fmla="*/ 2147483646 h 36"/>
                    <a:gd name="T18" fmla="*/ 2147483646 w 36"/>
                    <a:gd name="T19" fmla="*/ 2147483646 h 36"/>
                    <a:gd name="T20" fmla="*/ 2147483646 w 36"/>
                    <a:gd name="T21" fmla="*/ 2147483646 h 36"/>
                    <a:gd name="T22" fmla="*/ 2147483646 w 36"/>
                    <a:gd name="T23" fmla="*/ 2147483646 h 36"/>
                    <a:gd name="T24" fmla="*/ 2147483646 w 36"/>
                    <a:gd name="T25" fmla="*/ 2147483646 h 36"/>
                    <a:gd name="T26" fmla="*/ 2147483646 w 36"/>
                    <a:gd name="T27" fmla="*/ 2147483646 h 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36"/>
                    <a:gd name="T43" fmla="*/ 0 h 36"/>
                    <a:gd name="T44" fmla="*/ 36 w 36"/>
                    <a:gd name="T45" fmla="*/ 36 h 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36" h="36">
                      <a:moveTo>
                        <a:pt x="4" y="36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4" y="36"/>
                        <a:pt x="36" y="34"/>
                        <a:pt x="36" y="32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2"/>
                        <a:pt x="34" y="0"/>
                        <a:pt x="32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4"/>
                        <a:pt x="2" y="36"/>
                        <a:pt x="4" y="36"/>
                      </a:cubicBezTo>
                      <a:close/>
                      <a:moveTo>
                        <a:pt x="8" y="8"/>
                      </a:move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8" y="28"/>
                        <a:pt x="28" y="28"/>
                        <a:pt x="2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lnTo>
                        <a:pt x="8" y="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grpSp>
        <p:nvGrpSpPr>
          <p:cNvPr id="65" name="Group 28"/>
          <p:cNvGrpSpPr/>
          <p:nvPr/>
        </p:nvGrpSpPr>
        <p:grpSpPr bwMode="auto">
          <a:xfrm flipH="1" flipV="1">
            <a:off x="6092825" y="0"/>
            <a:ext cx="36513" cy="1766888"/>
            <a:chOff x="0" y="0"/>
            <a:chExt cx="36214" cy="1767391"/>
          </a:xfrm>
        </p:grpSpPr>
        <p:sp>
          <p:nvSpPr>
            <p:cNvPr id="1048657" name="Straight Connector 21"/>
            <p:cNvSpPr>
              <a:spLocks noChangeShapeType="1"/>
            </p:cNvSpPr>
            <p:nvPr/>
          </p:nvSpPr>
          <p:spPr bwMode="auto">
            <a:xfrm>
              <a:off x="36214" y="0"/>
              <a:ext cx="1" cy="1767391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658" name="Straight Connector 26"/>
            <p:cNvSpPr>
              <a:spLocks noChangeShapeType="1"/>
            </p:cNvSpPr>
            <p:nvPr/>
          </p:nvSpPr>
          <p:spPr bwMode="auto">
            <a:xfrm>
              <a:off x="0" y="0"/>
              <a:ext cx="1" cy="1767391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048659" name="Oval 16"/>
          <p:cNvSpPr>
            <a:spLocks noChangeArrowheads="1"/>
          </p:cNvSpPr>
          <p:nvPr/>
        </p:nvSpPr>
        <p:spPr bwMode="auto">
          <a:xfrm flipH="1" flipV="1">
            <a:off x="6043613" y="3275013"/>
            <a:ext cx="136525" cy="134937"/>
          </a:xfrm>
          <a:prstGeom prst="ellipse">
            <a:avLst/>
          </a:prstGeom>
          <a:noFill/>
          <a:ln w="25400">
            <a:solidFill>
              <a:srgbClr val="BFBFBF"/>
            </a:solidFill>
            <a:rou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80604020202020204" charset="0"/>
              <a:ea typeface="宋体" pitchFamily="2" charset="-122"/>
            </a:endParaRPr>
          </a:p>
        </p:txBody>
      </p:sp>
      <p:grpSp>
        <p:nvGrpSpPr>
          <p:cNvPr id="66" name="Group 32"/>
          <p:cNvGrpSpPr/>
          <p:nvPr/>
        </p:nvGrpSpPr>
        <p:grpSpPr bwMode="auto">
          <a:xfrm flipH="1" flipV="1">
            <a:off x="6092825" y="3409950"/>
            <a:ext cx="36513" cy="1552575"/>
            <a:chOff x="0" y="0"/>
            <a:chExt cx="36214" cy="1552769"/>
          </a:xfrm>
        </p:grpSpPr>
        <p:sp>
          <p:nvSpPr>
            <p:cNvPr id="1048660" name="Straight Connector 14"/>
            <p:cNvSpPr>
              <a:spLocks noChangeShapeType="1"/>
            </p:cNvSpPr>
            <p:nvPr/>
          </p:nvSpPr>
          <p:spPr bwMode="auto">
            <a:xfrm>
              <a:off x="36214" y="0"/>
              <a:ext cx="1" cy="155276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661" name="Straight Connector 24"/>
            <p:cNvSpPr>
              <a:spLocks noChangeShapeType="1"/>
            </p:cNvSpPr>
            <p:nvPr/>
          </p:nvSpPr>
          <p:spPr bwMode="auto">
            <a:xfrm>
              <a:off x="0" y="0"/>
              <a:ext cx="1" cy="155276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67" name="Group 35"/>
          <p:cNvGrpSpPr/>
          <p:nvPr/>
        </p:nvGrpSpPr>
        <p:grpSpPr bwMode="auto">
          <a:xfrm flipH="1" flipV="1">
            <a:off x="6092825" y="1903413"/>
            <a:ext cx="36513" cy="1371600"/>
            <a:chOff x="0" y="0"/>
            <a:chExt cx="36214" cy="1371599"/>
          </a:xfrm>
        </p:grpSpPr>
        <p:sp>
          <p:nvSpPr>
            <p:cNvPr id="1048662" name="Straight Connector 19"/>
            <p:cNvSpPr>
              <a:spLocks noChangeShapeType="1"/>
            </p:cNvSpPr>
            <p:nvPr/>
          </p:nvSpPr>
          <p:spPr bwMode="auto">
            <a:xfrm>
              <a:off x="36214" y="0"/>
              <a:ext cx="1" cy="137159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663" name="Straight Connector 25"/>
            <p:cNvSpPr>
              <a:spLocks noChangeShapeType="1"/>
            </p:cNvSpPr>
            <p:nvPr/>
          </p:nvSpPr>
          <p:spPr bwMode="auto">
            <a:xfrm>
              <a:off x="0" y="0"/>
              <a:ext cx="1" cy="137159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048664" name="Oval 40"/>
          <p:cNvSpPr>
            <a:spLocks noChangeArrowheads="1"/>
          </p:cNvSpPr>
          <p:nvPr/>
        </p:nvSpPr>
        <p:spPr bwMode="auto">
          <a:xfrm flipH="1" flipV="1">
            <a:off x="6043613" y="4954588"/>
            <a:ext cx="136525" cy="134937"/>
          </a:xfrm>
          <a:prstGeom prst="ellipse">
            <a:avLst/>
          </a:prstGeom>
          <a:noFill/>
          <a:ln w="25400">
            <a:solidFill>
              <a:srgbClr val="BFBFBF"/>
            </a:solidFill>
            <a:rou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665" name="Oval 41"/>
          <p:cNvSpPr>
            <a:spLocks noChangeArrowheads="1"/>
          </p:cNvSpPr>
          <p:nvPr/>
        </p:nvSpPr>
        <p:spPr bwMode="auto">
          <a:xfrm flipH="1" flipV="1">
            <a:off x="6043613" y="1766888"/>
            <a:ext cx="136525" cy="136525"/>
          </a:xfrm>
          <a:prstGeom prst="ellipse">
            <a:avLst/>
          </a:prstGeom>
          <a:noFill/>
          <a:ln w="25400">
            <a:solidFill>
              <a:srgbClr val="BFBFBF"/>
            </a:solidFill>
            <a:rou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80604020202020204" charset="0"/>
              <a:ea typeface="宋体" pitchFamily="2" charset="-122"/>
            </a:endParaRPr>
          </a:p>
        </p:txBody>
      </p:sp>
      <p:grpSp>
        <p:nvGrpSpPr>
          <p:cNvPr id="68" name="Group 40"/>
          <p:cNvGrpSpPr/>
          <p:nvPr/>
        </p:nvGrpSpPr>
        <p:grpSpPr bwMode="auto">
          <a:xfrm flipH="1" flipV="1">
            <a:off x="6092825" y="5091113"/>
            <a:ext cx="36513" cy="1766887"/>
            <a:chOff x="0" y="0"/>
            <a:chExt cx="36214" cy="1767391"/>
          </a:xfrm>
        </p:grpSpPr>
        <p:sp>
          <p:nvSpPr>
            <p:cNvPr id="1048666" name="Straight Connector 43"/>
            <p:cNvSpPr>
              <a:spLocks noChangeShapeType="1"/>
            </p:cNvSpPr>
            <p:nvPr/>
          </p:nvSpPr>
          <p:spPr bwMode="auto">
            <a:xfrm>
              <a:off x="36214" y="0"/>
              <a:ext cx="1" cy="1767391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667" name="Straight Connector 51"/>
            <p:cNvSpPr>
              <a:spLocks noChangeShapeType="1"/>
            </p:cNvSpPr>
            <p:nvPr/>
          </p:nvSpPr>
          <p:spPr bwMode="auto">
            <a:xfrm>
              <a:off x="0" y="0"/>
              <a:ext cx="1" cy="1767391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048668" name="Isosceles Triangle 58"/>
          <p:cNvSpPr>
            <a:spLocks noChangeArrowheads="1"/>
          </p:cNvSpPr>
          <p:nvPr/>
        </p:nvSpPr>
        <p:spPr bwMode="auto">
          <a:xfrm rot="16200000" flipV="1">
            <a:off x="6241257" y="4958556"/>
            <a:ext cx="69850" cy="115887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 w="12700">
            <a:solidFill>
              <a:srgbClr val="D8D8D8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669" name="Isosceles Triangle 59"/>
          <p:cNvSpPr>
            <a:spLocks noChangeArrowheads="1"/>
          </p:cNvSpPr>
          <p:nvPr/>
        </p:nvSpPr>
        <p:spPr bwMode="auto">
          <a:xfrm rot="5400000" flipH="1" flipV="1">
            <a:off x="5901532" y="3286919"/>
            <a:ext cx="69850" cy="115887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 w="12700">
            <a:solidFill>
              <a:srgbClr val="D8D8D8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670" name="Isosceles Triangle 60"/>
          <p:cNvSpPr>
            <a:spLocks noChangeArrowheads="1"/>
          </p:cNvSpPr>
          <p:nvPr/>
        </p:nvSpPr>
        <p:spPr bwMode="auto">
          <a:xfrm rot="16200000" flipV="1">
            <a:off x="6242050" y="1779588"/>
            <a:ext cx="68263" cy="115887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 w="12700">
            <a:solidFill>
              <a:srgbClr val="D8D8D8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671" name="TextBox 90"/>
          <p:cNvSpPr>
            <a:spLocks noChangeArrowheads="1"/>
          </p:cNvSpPr>
          <p:nvPr/>
        </p:nvSpPr>
        <p:spPr bwMode="auto">
          <a:xfrm>
            <a:off x="6634163" y="1262063"/>
            <a:ext cx="995680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2400">
                <a:solidFill>
                  <a:schemeClr val="bg1"/>
                </a:solidFill>
                <a:latin typeface="Arial Black" panose="020B0A04020102020204" pitchFamily="34" charset="0"/>
                <a:ea typeface="宋体" pitchFamily="2" charset="-122"/>
              </a:rPr>
              <a:t>20</a:t>
            </a:r>
            <a:r>
              <a:rPr lang="en-US" altLang="zh-CN" sz="2400">
                <a:solidFill>
                  <a:schemeClr val="bg1"/>
                </a:solidFill>
                <a:latin typeface="Arial Black" panose="020B0A04020102020204" pitchFamily="34" charset="0"/>
                <a:ea typeface="宋体" pitchFamily="2" charset="-122"/>
              </a:rPr>
              <a:t>06</a:t>
            </a:r>
            <a:endParaRPr lang="zh-CN" altLang="en-US" sz="2400">
              <a:solidFill>
                <a:schemeClr val="bg1"/>
              </a:solidFill>
              <a:latin typeface="Arial Black" panose="020B0A04020102020204" pitchFamily="34" charset="0"/>
              <a:ea typeface="宋体" pitchFamily="2" charset="-122"/>
            </a:endParaRPr>
          </a:p>
        </p:txBody>
      </p:sp>
      <p:sp>
        <p:nvSpPr>
          <p:cNvPr id="1048672" name="TextBox 159"/>
          <p:cNvSpPr>
            <a:spLocks noChangeArrowheads="1"/>
          </p:cNvSpPr>
          <p:nvPr/>
        </p:nvSpPr>
        <p:spPr bwMode="auto">
          <a:xfrm>
            <a:off x="7487285" y="1767205"/>
            <a:ext cx="1529715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1800">
                <a:solidFill>
                  <a:schemeClr val="bg1"/>
                </a:solidFill>
                <a:sym typeface="方正兰亭黑_GBK" panose="02000000000000000000" pitchFamily="2" charset="-122"/>
              </a:rPr>
              <a:t>公司在上海成立</a:t>
            </a:r>
            <a:endParaRPr lang="zh-CN" altLang="en-US" sz="18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pic>
        <p:nvPicPr>
          <p:cNvPr id="2097154" name="Chart 37"/>
          <p:cNvPicPr>
            <a:picLocks noChangeArrowheads="1"/>
          </p:cNvPicPr>
          <p:nvPr/>
        </p:nvPicPr>
        <p:blipFill>
          <a:blip r:embed="rId2"/>
          <a:srcRect t="1113" b="-1113"/>
          <a:stretch>
            <a:fillRect/>
          </a:stretch>
        </p:blipFill>
        <p:spPr bwMode="auto">
          <a:xfrm>
            <a:off x="985520" y="3098800"/>
            <a:ext cx="4748213" cy="23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73" name="TextBox 87"/>
          <p:cNvSpPr>
            <a:spLocks noChangeArrowheads="1"/>
          </p:cNvSpPr>
          <p:nvPr/>
        </p:nvSpPr>
        <p:spPr bwMode="auto">
          <a:xfrm>
            <a:off x="4217353" y="1981200"/>
            <a:ext cx="1267460" cy="5835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3200">
                <a:solidFill>
                  <a:srgbClr val="A5A5A5"/>
                </a:solidFill>
                <a:latin typeface="Arial Black" panose="020B0A04020102020204" pitchFamily="34" charset="0"/>
                <a:ea typeface="宋体" pitchFamily="2" charset="-122"/>
              </a:rPr>
              <a:t>20</a:t>
            </a:r>
            <a:r>
              <a:rPr lang="en-US" altLang="zh-CN" sz="3200">
                <a:solidFill>
                  <a:srgbClr val="A5A5A5"/>
                </a:solidFill>
                <a:latin typeface="Arial Black" panose="020B0A04020102020204" pitchFamily="34" charset="0"/>
                <a:ea typeface="宋体" pitchFamily="2" charset="-122"/>
              </a:rPr>
              <a:t>08</a:t>
            </a:r>
            <a:endParaRPr lang="en-US" altLang="zh-CN" sz="3200">
              <a:solidFill>
                <a:srgbClr val="A5A5A5"/>
              </a:solidFill>
              <a:latin typeface="Arial Black" panose="020B0A04020102020204" pitchFamily="34" charset="0"/>
              <a:ea typeface="宋体" pitchFamily="2" charset="-122"/>
            </a:endParaRPr>
          </a:p>
        </p:txBody>
      </p:sp>
      <p:sp>
        <p:nvSpPr>
          <p:cNvPr id="1048675" name="矩形 47"/>
          <p:cNvSpPr>
            <a:spLocks noChangeArrowheads="1"/>
          </p:cNvSpPr>
          <p:nvPr/>
        </p:nvSpPr>
        <p:spPr bwMode="auto">
          <a:xfrm>
            <a:off x="132715" y="2616200"/>
            <a:ext cx="5490210" cy="563880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en-US" altLang="zh-CN">
                <a:solidFill>
                  <a:schemeClr val="bg1"/>
                </a:solidFill>
                <a:sym typeface="方正兰亭黑_GBK" panose="02000000000000000000" pitchFamily="2" charset="-122"/>
              </a:rPr>
              <a:t>08</a:t>
            </a:r>
            <a:r>
              <a:rPr lang="zh-CN" altLang="en-US">
                <a:solidFill>
                  <a:schemeClr val="bg1"/>
                </a:solidFill>
                <a:sym typeface="方正兰亭黑_GBK" panose="02000000000000000000" pitchFamily="2" charset="-122"/>
              </a:rPr>
              <a:t>年后，公司进入快速发展阶段</a:t>
            </a:r>
            <a:endParaRPr lang="zh-CN" altLang="en-US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676" name="TextBox 80"/>
          <p:cNvSpPr>
            <a:spLocks noChangeArrowheads="1"/>
          </p:cNvSpPr>
          <p:nvPr/>
        </p:nvSpPr>
        <p:spPr bwMode="auto">
          <a:xfrm>
            <a:off x="6634163" y="3749675"/>
            <a:ext cx="3743960" cy="52197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>
                <a:solidFill>
                  <a:schemeClr val="bg1"/>
                </a:solidFill>
                <a:latin typeface="Arial Black" panose="020B0A04020102020204" pitchFamily="34" charset="0"/>
                <a:ea typeface="宋体" pitchFamily="2" charset="-122"/>
              </a:rPr>
              <a:t>201</a:t>
            </a:r>
            <a:r>
              <a:rPr lang="en-US" altLang="zh-CN">
                <a:solidFill>
                  <a:schemeClr val="bg1"/>
                </a:solidFill>
                <a:latin typeface="Arial Black" panose="020B0A04020102020204" pitchFamily="34" charset="0"/>
                <a:ea typeface="宋体" pitchFamily="2" charset="-122"/>
              </a:rPr>
              <a:t>0</a:t>
            </a:r>
            <a:r>
              <a:rPr lang="zh-CN" altLang="en-US">
                <a:solidFill>
                  <a:schemeClr val="bg1"/>
                </a:solidFill>
                <a:latin typeface="Arial Black" panose="020B0A04020102020204" pitchFamily="34" charset="0"/>
                <a:ea typeface="宋体" pitchFamily="2" charset="-122"/>
              </a:rPr>
              <a:t>、</a:t>
            </a:r>
            <a:r>
              <a:rPr lang="en-US" altLang="zh-CN">
                <a:solidFill>
                  <a:schemeClr val="bg1"/>
                </a:solidFill>
                <a:latin typeface="Arial Black" panose="020B0A04020102020204" pitchFamily="34" charset="0"/>
                <a:ea typeface="宋体" pitchFamily="2" charset="-122"/>
              </a:rPr>
              <a:t>2011</a:t>
            </a:r>
            <a:r>
              <a:rPr lang="zh-CN" altLang="en-US">
                <a:solidFill>
                  <a:schemeClr val="bg1"/>
                </a:solidFill>
                <a:latin typeface="Arial Black" panose="020B0A04020102020204" pitchFamily="34" charset="0"/>
                <a:ea typeface="宋体" pitchFamily="2" charset="-122"/>
              </a:rPr>
              <a:t>、</a:t>
            </a:r>
            <a:r>
              <a:rPr lang="en-US" altLang="zh-CN">
                <a:solidFill>
                  <a:schemeClr val="bg1"/>
                </a:solidFill>
                <a:latin typeface="Arial Black" panose="020B0A04020102020204" pitchFamily="34" charset="0"/>
                <a:ea typeface="宋体" pitchFamily="2" charset="-122"/>
              </a:rPr>
              <a:t>2012</a:t>
            </a:r>
            <a:endParaRPr lang="en-US" altLang="zh-CN">
              <a:solidFill>
                <a:schemeClr val="bg1"/>
              </a:solidFill>
              <a:latin typeface="Arial Black" panose="020B0A04020102020204" pitchFamily="34" charset="0"/>
              <a:ea typeface="宋体" pitchFamily="2" charset="-122"/>
            </a:endParaRPr>
          </a:p>
        </p:txBody>
      </p:sp>
      <p:sp>
        <p:nvSpPr>
          <p:cNvPr id="1048677" name="TextBox 159"/>
          <p:cNvSpPr>
            <a:spLocks noChangeArrowheads="1"/>
          </p:cNvSpPr>
          <p:nvPr/>
        </p:nvSpPr>
        <p:spPr bwMode="auto">
          <a:xfrm>
            <a:off x="6310313" y="4678363"/>
            <a:ext cx="5974080" cy="73723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2400">
                <a:solidFill>
                  <a:schemeClr val="bg1"/>
                </a:solidFill>
                <a:sym typeface="方正兰亭黑_GBK" panose="02000000000000000000" pitchFamily="2" charset="-122"/>
              </a:rPr>
              <a:t>获得世界竞争力组织中国竞争力企业第二名</a:t>
            </a:r>
            <a:endParaRPr lang="zh-CN" altLang="en-US" sz="1800">
              <a:solidFill>
                <a:schemeClr val="bg1"/>
              </a:solidFill>
              <a:sym typeface="方正兰亭黑_GBK" panose="02000000000000000000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en-US" sz="18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678" name="TextBox 159"/>
          <p:cNvSpPr>
            <a:spLocks noChangeArrowheads="1"/>
          </p:cNvSpPr>
          <p:nvPr/>
        </p:nvSpPr>
        <p:spPr bwMode="auto">
          <a:xfrm>
            <a:off x="6821488" y="5135563"/>
            <a:ext cx="233681" cy="62484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en-US" sz="1800">
              <a:solidFill>
                <a:schemeClr val="bg1"/>
              </a:solidFill>
              <a:sym typeface="方正兰亭黑_GBK" panose="02000000000000000000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en-US" sz="18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679" name="矩形 47"/>
          <p:cNvSpPr>
            <a:spLocks noChangeArrowheads="1"/>
          </p:cNvSpPr>
          <p:nvPr/>
        </p:nvSpPr>
        <p:spPr bwMode="auto">
          <a:xfrm>
            <a:off x="6821488" y="5495925"/>
            <a:ext cx="2922587" cy="495300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en-US" sz="1200">
              <a:solidFill>
                <a:schemeClr val="bg1"/>
              </a:solidFill>
              <a:sym typeface="方正兰亭黑_GBK" panose="02000000000000000000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en-US" sz="1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0486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486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200"/>
                                        <p:tgtEl>
                                          <p:spTgt spid="1048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1048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104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6" dur="500" tmFilter="0, 0; .2, .5; .8, .5; 1, 0"/>
                                        <p:tgtEl>
                                          <p:spTgt spid="10486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486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200"/>
                                        <p:tgtEl>
                                          <p:spTgt spid="1048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500"/>
                                        <p:tgtEl>
                                          <p:spTgt spid="104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500"/>
                                        <p:tgtEl>
                                          <p:spTgt spid="104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5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1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83" dur="500" tmFilter="0, 0; .2, .5; .8, .5; 1, 0"/>
                                        <p:tgtEl>
                                          <p:spTgt spid="10486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0486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8" dur="200"/>
                                        <p:tgtEl>
                                          <p:spTgt spid="1048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2" dur="5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6" dur="500"/>
                                        <p:tgtEl>
                                          <p:spTgt spid="104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9" dur="500"/>
                                        <p:tgtEl>
                                          <p:spTgt spid="104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2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6" dur="6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9" grpId="0" bldLvl="0" animBg="1" autoUpdateAnimBg="0"/>
      <p:bldP spid="1048659" grpId="1" bldLvl="0" animBg="1" autoUpdateAnimBg="0"/>
      <p:bldP spid="1048664" grpId="0" bldLvl="0" animBg="1" autoUpdateAnimBg="0"/>
      <p:bldP spid="1048664" grpId="1" bldLvl="0" animBg="1" autoUpdateAnimBg="0"/>
      <p:bldP spid="1048665" grpId="0" bldLvl="0" animBg="1" autoUpdateAnimBg="0"/>
      <p:bldP spid="1048665" grpId="1" bldLvl="0" animBg="1" autoUpdateAnimBg="0"/>
      <p:bldP spid="1048668" grpId="0" bldLvl="0" animBg="1" autoUpdateAnimBg="0"/>
      <p:bldP spid="1048669" grpId="0" bldLvl="0" animBg="1" autoUpdateAnimBg="0"/>
      <p:bldP spid="1048670" grpId="0" bldLvl="0" animBg="1" autoUpdateAnimBg="0"/>
      <p:bldP spid="1048671" grpId="0" bldLvl="0" autoUpdateAnimBg="0"/>
      <p:bldP spid="1048672" grpId="0" bldLvl="0" autoUpdateAnimBg="0"/>
      <p:bldP spid="1048673" grpId="0" bldLvl="0" autoUpdateAnimBg="0"/>
      <p:bldP spid="1048675" grpId="0" bldLvl="0" autoUpdateAnimBg="0"/>
      <p:bldP spid="1048676" grpId="0" bldLvl="0" autoUpdateAnimBg="0"/>
      <p:bldP spid="1048677" grpId="0" bldLvl="0" autoUpdateAnimBg="0"/>
      <p:bldP spid="1048678" grpId="0" bldLvl="0" autoUpdateAnimBg="0"/>
      <p:bldP spid="1048679" grpId="0" bldLvl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4"/>
          <p:cNvGrpSpPr/>
          <p:nvPr/>
        </p:nvGrpSpPr>
        <p:grpSpPr bwMode="auto">
          <a:xfrm>
            <a:off x="6569075" y="1439863"/>
            <a:ext cx="3941763" cy="2967037"/>
            <a:chOff x="0" y="0"/>
            <a:chExt cx="3941516" cy="2968086"/>
          </a:xfrm>
        </p:grpSpPr>
        <p:sp>
          <p:nvSpPr>
            <p:cNvPr id="1048680" name="任意多边形 39"/>
            <p:cNvSpPr>
              <a:spLocks noChangeArrowheads="1"/>
            </p:cNvSpPr>
            <p:nvPr/>
          </p:nvSpPr>
          <p:spPr bwMode="auto">
            <a:xfrm flipH="1">
              <a:off x="0" y="370801"/>
              <a:ext cx="3540095" cy="2597285"/>
            </a:xfrm>
            <a:custGeom>
              <a:avLst/>
              <a:gdLst>
                <a:gd name="T0" fmla="*/ 3540095 w 3540095"/>
                <a:gd name="T1" fmla="*/ 0 h 2597285"/>
                <a:gd name="T2" fmla="*/ 444682 w 3540095"/>
                <a:gd name="T3" fmla="*/ 0 h 2597285"/>
                <a:gd name="T4" fmla="*/ 450229 w 3540095"/>
                <a:gd name="T5" fmla="*/ 55024 h 2597285"/>
                <a:gd name="T6" fmla="*/ 24404 w 3540095"/>
                <a:gd name="T7" fmla="*/ 480849 h 2597285"/>
                <a:gd name="T8" fmla="*/ 0 w 3540095"/>
                <a:gd name="T9" fmla="*/ 478389 h 2597285"/>
                <a:gd name="T10" fmla="*/ 0 w 3540095"/>
                <a:gd name="T11" fmla="*/ 2597285 h 2597285"/>
                <a:gd name="T12" fmla="*/ 3540095 w 3540095"/>
                <a:gd name="T13" fmla="*/ 2597285 h 2597285"/>
                <a:gd name="T14" fmla="*/ 3540095 w 3540095"/>
                <a:gd name="T15" fmla="*/ 0 h 25972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540095"/>
                <a:gd name="T25" fmla="*/ 0 h 2597285"/>
                <a:gd name="T26" fmla="*/ 3540095 w 3540095"/>
                <a:gd name="T27" fmla="*/ 2597285 h 259728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540095" h="2597285">
                  <a:moveTo>
                    <a:pt x="3540095" y="0"/>
                  </a:moveTo>
                  <a:lnTo>
                    <a:pt x="444682" y="0"/>
                  </a:lnTo>
                  <a:lnTo>
                    <a:pt x="450229" y="55024"/>
                  </a:lnTo>
                  <a:cubicBezTo>
                    <a:pt x="450229" y="290201"/>
                    <a:pt x="259581" y="480849"/>
                    <a:pt x="24404" y="480849"/>
                  </a:cubicBezTo>
                  <a:lnTo>
                    <a:pt x="0" y="478389"/>
                  </a:lnTo>
                  <a:lnTo>
                    <a:pt x="0" y="2597285"/>
                  </a:lnTo>
                  <a:lnTo>
                    <a:pt x="3540095" y="2597285"/>
                  </a:lnTo>
                  <a:lnTo>
                    <a:pt x="3540095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</p:spPr>
          <p:txBody>
            <a:bodyPr anchor="ctr"/>
            <a:p>
              <a:endParaRPr lang="zh-CN" altLang="en-US"/>
            </a:p>
          </p:txBody>
        </p:sp>
        <p:grpSp>
          <p:nvGrpSpPr>
            <p:cNvPr id="71" name="Group 6"/>
            <p:cNvGrpSpPr/>
            <p:nvPr/>
          </p:nvGrpSpPr>
          <p:grpSpPr bwMode="auto">
            <a:xfrm>
              <a:off x="3089867" y="0"/>
              <a:ext cx="851649" cy="851649"/>
              <a:chOff x="0" y="0"/>
              <a:chExt cx="851649" cy="851649"/>
            </a:xfrm>
          </p:grpSpPr>
          <p:sp>
            <p:nvSpPr>
              <p:cNvPr id="1048681" name="Oval 57"/>
              <p:cNvSpPr>
                <a:spLocks noChangeArrowheads="1"/>
              </p:cNvSpPr>
              <p:nvPr/>
            </p:nvSpPr>
            <p:spPr bwMode="auto">
              <a:xfrm flipH="1">
                <a:off x="0" y="0"/>
                <a:ext cx="851649" cy="851649"/>
              </a:xfrm>
              <a:prstGeom prst="ellipse">
                <a:avLst/>
              </a:prstGeom>
              <a:solidFill>
                <a:srgbClr val="F2F2F2">
                  <a:alpha val="39999"/>
                </a:srgbClr>
              </a:solidFill>
              <a:ln w="73025">
                <a:solidFill>
                  <a:schemeClr val="bg1"/>
                </a:solidFill>
                <a:rou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8060402020202020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80604020202020204" charset="0"/>
                  <a:buNone/>
                </a:pPr>
                <a:endParaRPr lang="zh-CN" altLang="zh-CN" sz="1800">
                  <a:solidFill>
                    <a:srgbClr val="FFFFFF"/>
                  </a:solidFill>
                  <a:latin typeface="Arial" panose="02080604020202020204" charset="0"/>
                  <a:ea typeface="宋体" pitchFamily="2" charset="-122"/>
                </a:endParaRPr>
              </a:p>
            </p:txBody>
          </p:sp>
          <p:grpSp>
            <p:nvGrpSpPr>
              <p:cNvPr id="72" name="Group 8"/>
              <p:cNvGrpSpPr/>
              <p:nvPr/>
            </p:nvGrpSpPr>
            <p:grpSpPr bwMode="auto">
              <a:xfrm>
                <a:off x="260486" y="236892"/>
                <a:ext cx="403138" cy="377863"/>
                <a:chOff x="0" y="0"/>
                <a:chExt cx="506412" cy="474662"/>
              </a:xfrm>
            </p:grpSpPr>
            <p:sp>
              <p:nvSpPr>
                <p:cNvPr id="1048682" name="Oval 5"/>
                <p:cNvSpPr>
                  <a:spLocks noChangeArrowheads="1"/>
                </p:cNvSpPr>
                <p:nvPr/>
              </p:nvSpPr>
              <p:spPr bwMode="auto">
                <a:xfrm>
                  <a:off x="246062" y="260350"/>
                  <a:ext cx="60325" cy="60325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80604020202020204" charset="0"/>
                    <a:buChar char="•"/>
                    <a:defRPr sz="28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80604020202020204" charset="0"/>
                    <a:buChar char="•"/>
                    <a:defRPr sz="24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8060402020202020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8060402020202020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8060402020202020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8060402020202020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8060402020202020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8060402020202020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8060402020202020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 typeface="Arial" panose="02080604020202020204" charset="0"/>
                    <a:buNone/>
                  </a:pPr>
                  <a:endParaRPr lang="zh-CN" altLang="zh-CN" sz="1800">
                    <a:latin typeface="Calibri" panose="020F0502020204030204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1048683" name="Freeform 6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506412" cy="474662"/>
                </a:xfrm>
                <a:custGeom>
                  <a:avLst/>
                  <a:gdLst>
                    <a:gd name="T0" fmla="*/ 2147483646 w 132"/>
                    <a:gd name="T1" fmla="*/ 2147483646 h 124"/>
                    <a:gd name="T2" fmla="*/ 2147483646 w 132"/>
                    <a:gd name="T3" fmla="*/ 2147483646 h 124"/>
                    <a:gd name="T4" fmla="*/ 2147483646 w 132"/>
                    <a:gd name="T5" fmla="*/ 0 h 124"/>
                    <a:gd name="T6" fmla="*/ 2147483646 w 132"/>
                    <a:gd name="T7" fmla="*/ 0 h 124"/>
                    <a:gd name="T8" fmla="*/ 0 w 132"/>
                    <a:gd name="T9" fmla="*/ 2147483646 h 124"/>
                    <a:gd name="T10" fmla="*/ 2147483646 w 132"/>
                    <a:gd name="T11" fmla="*/ 2147483646 h 124"/>
                    <a:gd name="T12" fmla="*/ 2147483646 w 132"/>
                    <a:gd name="T13" fmla="*/ 2147483646 h 124"/>
                    <a:gd name="T14" fmla="*/ 2147483646 w 132"/>
                    <a:gd name="T15" fmla="*/ 2147483646 h 124"/>
                    <a:gd name="T16" fmla="*/ 2147483646 w 132"/>
                    <a:gd name="T17" fmla="*/ 2147483646 h 124"/>
                    <a:gd name="T18" fmla="*/ 2147483646 w 132"/>
                    <a:gd name="T19" fmla="*/ 2147483646 h 124"/>
                    <a:gd name="T20" fmla="*/ 2147483646 w 132"/>
                    <a:gd name="T21" fmla="*/ 2147483646 h 124"/>
                    <a:gd name="T22" fmla="*/ 2147483646 w 132"/>
                    <a:gd name="T23" fmla="*/ 2147483646 h 124"/>
                    <a:gd name="T24" fmla="*/ 2147483646 w 132"/>
                    <a:gd name="T25" fmla="*/ 2147483646 h 124"/>
                    <a:gd name="T26" fmla="*/ 2147483646 w 132"/>
                    <a:gd name="T27" fmla="*/ 2147483646 h 124"/>
                    <a:gd name="T28" fmla="*/ 2147483646 w 132"/>
                    <a:gd name="T29" fmla="*/ 2147483646 h 124"/>
                    <a:gd name="T30" fmla="*/ 2147483646 w 132"/>
                    <a:gd name="T31" fmla="*/ 2147483646 h 124"/>
                    <a:gd name="T32" fmla="*/ 2147483646 w 132"/>
                    <a:gd name="T33" fmla="*/ 2147483646 h 124"/>
                    <a:gd name="T34" fmla="*/ 2147483646 w 132"/>
                    <a:gd name="T35" fmla="*/ 2147483646 h 124"/>
                    <a:gd name="T36" fmla="*/ 2147483646 w 132"/>
                    <a:gd name="T37" fmla="*/ 2147483646 h 124"/>
                    <a:gd name="T38" fmla="*/ 2147483646 w 132"/>
                    <a:gd name="T39" fmla="*/ 2147483646 h 124"/>
                    <a:gd name="T40" fmla="*/ 2147483646 w 132"/>
                    <a:gd name="T41" fmla="*/ 2147483646 h 124"/>
                    <a:gd name="T42" fmla="*/ 2147483646 w 132"/>
                    <a:gd name="T43" fmla="*/ 2147483646 h 124"/>
                    <a:gd name="T44" fmla="*/ 2147483646 w 132"/>
                    <a:gd name="T45" fmla="*/ 2147483646 h 124"/>
                    <a:gd name="T46" fmla="*/ 2147483646 w 132"/>
                    <a:gd name="T47" fmla="*/ 2147483646 h 124"/>
                    <a:gd name="T48" fmla="*/ 2147483646 w 132"/>
                    <a:gd name="T49" fmla="*/ 2147483646 h 124"/>
                    <a:gd name="T50" fmla="*/ 2147483646 w 132"/>
                    <a:gd name="T51" fmla="*/ 2147483646 h 124"/>
                    <a:gd name="T52" fmla="*/ 2147483646 w 132"/>
                    <a:gd name="T53" fmla="*/ 2147483646 h 124"/>
                    <a:gd name="T54" fmla="*/ 2147483646 w 132"/>
                    <a:gd name="T55" fmla="*/ 2147483646 h 124"/>
                    <a:gd name="T56" fmla="*/ 2147483646 w 132"/>
                    <a:gd name="T57" fmla="*/ 2147483646 h 124"/>
                    <a:gd name="T58" fmla="*/ 2147483646 w 132"/>
                    <a:gd name="T59" fmla="*/ 2147483646 h 124"/>
                    <a:gd name="T60" fmla="*/ 2147483646 w 132"/>
                    <a:gd name="T61" fmla="*/ 2147483646 h 124"/>
                    <a:gd name="T62" fmla="*/ 2147483646 w 132"/>
                    <a:gd name="T63" fmla="*/ 2147483646 h 124"/>
                    <a:gd name="T64" fmla="*/ 2147483646 w 132"/>
                    <a:gd name="T65" fmla="*/ 2147483646 h 124"/>
                    <a:gd name="T66" fmla="*/ 2147483646 w 132"/>
                    <a:gd name="T67" fmla="*/ 2147483646 h 124"/>
                    <a:gd name="T68" fmla="*/ 2147483646 w 132"/>
                    <a:gd name="T69" fmla="*/ 2147483646 h 124"/>
                    <a:gd name="T70" fmla="*/ 2147483646 w 132"/>
                    <a:gd name="T71" fmla="*/ 2147483646 h 124"/>
                    <a:gd name="T72" fmla="*/ 2147483646 w 132"/>
                    <a:gd name="T73" fmla="*/ 2147483646 h 124"/>
                    <a:gd name="T74" fmla="*/ 2147483646 w 132"/>
                    <a:gd name="T75" fmla="*/ 2147483646 h 124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32"/>
                    <a:gd name="T115" fmla="*/ 0 h 124"/>
                    <a:gd name="T116" fmla="*/ 132 w 132"/>
                    <a:gd name="T117" fmla="*/ 124 h 124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32" h="124">
                      <a:moveTo>
                        <a:pt x="116" y="48"/>
                      </a:moveTo>
                      <a:cubicBezTo>
                        <a:pt x="116" y="48"/>
                        <a:pt x="116" y="48"/>
                        <a:pt x="116" y="48"/>
                      </a:cubicBezTo>
                      <a:cubicBezTo>
                        <a:pt x="116" y="24"/>
                        <a:pt x="116" y="24"/>
                        <a:pt x="116" y="24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16" y="12"/>
                        <a:pt x="116" y="12"/>
                        <a:pt x="116" y="12"/>
                      </a:cubicBezTo>
                      <a:cubicBezTo>
                        <a:pt x="116" y="5"/>
                        <a:pt x="111" y="0"/>
                        <a:pt x="104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14"/>
                        <a:pt x="10" y="124"/>
                        <a:pt x="22" y="124"/>
                      </a:cubicBezTo>
                      <a:cubicBezTo>
                        <a:pt x="94" y="124"/>
                        <a:pt x="94" y="124"/>
                        <a:pt x="94" y="124"/>
                      </a:cubicBezTo>
                      <a:cubicBezTo>
                        <a:pt x="106" y="124"/>
                        <a:pt x="116" y="114"/>
                        <a:pt x="116" y="102"/>
                      </a:cubicBezTo>
                      <a:cubicBezTo>
                        <a:pt x="116" y="96"/>
                        <a:pt x="116" y="96"/>
                        <a:pt x="116" y="96"/>
                      </a:cubicBezTo>
                      <a:cubicBezTo>
                        <a:pt x="116" y="96"/>
                        <a:pt x="116" y="96"/>
                        <a:pt x="116" y="96"/>
                      </a:cubicBezTo>
                      <a:cubicBezTo>
                        <a:pt x="132" y="84"/>
                        <a:pt x="132" y="60"/>
                        <a:pt x="116" y="48"/>
                      </a:cubicBezTo>
                      <a:close/>
                      <a:moveTo>
                        <a:pt x="22" y="8"/>
                      </a:moveTo>
                      <a:cubicBezTo>
                        <a:pt x="88" y="8"/>
                        <a:pt x="88" y="8"/>
                        <a:pt x="88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6" y="8"/>
                        <a:pt x="108" y="10"/>
                        <a:pt x="108" y="12"/>
                      </a:cubicBezTo>
                      <a:cubicBezTo>
                        <a:pt x="108" y="22"/>
                        <a:pt x="108" y="22"/>
                        <a:pt x="108" y="22"/>
                      </a:cubicBezTo>
                      <a:cubicBezTo>
                        <a:pt x="108" y="24"/>
                        <a:pt x="108" y="24"/>
                        <a:pt x="108" y="24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7" y="36"/>
                        <a:pt x="105" y="36"/>
                        <a:pt x="104" y="36"/>
                      </a:cubicBezTo>
                      <a:cubicBezTo>
                        <a:pt x="104" y="36"/>
                        <a:pt x="104" y="36"/>
                        <a:pt x="104" y="36"/>
                      </a:cubicBezTo>
                      <a:cubicBezTo>
                        <a:pt x="104" y="32"/>
                        <a:pt x="104" y="32"/>
                        <a:pt x="104" y="32"/>
                      </a:cubicBezTo>
                      <a:cubicBezTo>
                        <a:pt x="104" y="24"/>
                        <a:pt x="104" y="24"/>
                        <a:pt x="104" y="24"/>
                      </a:cubicBezTo>
                      <a:cubicBezTo>
                        <a:pt x="104" y="16"/>
                        <a:pt x="104" y="16"/>
                        <a:pt x="104" y="16"/>
                      </a:cubicBezTo>
                      <a:cubicBezTo>
                        <a:pt x="104" y="14"/>
                        <a:pt x="102" y="12"/>
                        <a:pt x="100" y="12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4" y="12"/>
                        <a:pt x="12" y="14"/>
                        <a:pt x="12" y="16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0" y="29"/>
                        <a:pt x="8" y="26"/>
                        <a:pt x="8" y="22"/>
                      </a:cubicBezTo>
                      <a:cubicBezTo>
                        <a:pt x="8" y="14"/>
                        <a:pt x="14" y="8"/>
                        <a:pt x="22" y="8"/>
                      </a:cubicBezTo>
                      <a:close/>
                      <a:moveTo>
                        <a:pt x="100" y="20"/>
                      </a:move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00" y="16"/>
                        <a:pt x="100" y="16"/>
                        <a:pt x="100" y="16"/>
                      </a:cubicBezTo>
                      <a:lnTo>
                        <a:pt x="100" y="20"/>
                      </a:lnTo>
                      <a:close/>
                      <a:moveTo>
                        <a:pt x="100" y="24"/>
                      </a:moveTo>
                      <a:cubicBezTo>
                        <a:pt x="100" y="28"/>
                        <a:pt x="100" y="28"/>
                        <a:pt x="100" y="28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lnTo>
                        <a:pt x="100" y="24"/>
                      </a:lnTo>
                      <a:close/>
                      <a:moveTo>
                        <a:pt x="100" y="32"/>
                      </a:moveTo>
                      <a:cubicBezTo>
                        <a:pt x="100" y="36"/>
                        <a:pt x="100" y="36"/>
                        <a:pt x="100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0" y="36"/>
                        <a:pt x="18" y="35"/>
                        <a:pt x="16" y="35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lnTo>
                        <a:pt x="100" y="32"/>
                      </a:lnTo>
                      <a:close/>
                      <a:moveTo>
                        <a:pt x="108" y="102"/>
                      </a:moveTo>
                      <a:cubicBezTo>
                        <a:pt x="108" y="110"/>
                        <a:pt x="102" y="116"/>
                        <a:pt x="94" y="116"/>
                      </a:cubicBezTo>
                      <a:cubicBezTo>
                        <a:pt x="22" y="116"/>
                        <a:pt x="22" y="116"/>
                        <a:pt x="22" y="116"/>
                      </a:cubicBezTo>
                      <a:cubicBezTo>
                        <a:pt x="14" y="116"/>
                        <a:pt x="8" y="110"/>
                        <a:pt x="8" y="102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12" y="42"/>
                        <a:pt x="17" y="44"/>
                        <a:pt x="22" y="44"/>
                      </a:cubicBezTo>
                      <a:cubicBezTo>
                        <a:pt x="88" y="44"/>
                        <a:pt x="88" y="44"/>
                        <a:pt x="88" y="44"/>
                      </a:cubicBezTo>
                      <a:cubicBezTo>
                        <a:pt x="104" y="44"/>
                        <a:pt x="104" y="44"/>
                        <a:pt x="104" y="44"/>
                      </a:cubicBezTo>
                      <a:cubicBezTo>
                        <a:pt x="106" y="44"/>
                        <a:pt x="108" y="46"/>
                        <a:pt x="108" y="48"/>
                      </a:cubicBezTo>
                      <a:cubicBezTo>
                        <a:pt x="108" y="56"/>
                        <a:pt x="108" y="56"/>
                        <a:pt x="108" y="56"/>
                      </a:cubicBezTo>
                      <a:cubicBezTo>
                        <a:pt x="72" y="56"/>
                        <a:pt x="72" y="56"/>
                        <a:pt x="72" y="56"/>
                      </a:cubicBezTo>
                      <a:cubicBezTo>
                        <a:pt x="61" y="56"/>
                        <a:pt x="52" y="65"/>
                        <a:pt x="52" y="76"/>
                      </a:cubicBezTo>
                      <a:cubicBezTo>
                        <a:pt x="52" y="87"/>
                        <a:pt x="61" y="96"/>
                        <a:pt x="72" y="96"/>
                      </a:cubicBezTo>
                      <a:cubicBezTo>
                        <a:pt x="108" y="96"/>
                        <a:pt x="108" y="96"/>
                        <a:pt x="108" y="96"/>
                      </a:cubicBezTo>
                      <a:lnTo>
                        <a:pt x="108" y="102"/>
                      </a:lnTo>
                      <a:close/>
                      <a:moveTo>
                        <a:pt x="113" y="88"/>
                      </a:moveTo>
                      <a:cubicBezTo>
                        <a:pt x="72" y="88"/>
                        <a:pt x="72" y="88"/>
                        <a:pt x="72" y="88"/>
                      </a:cubicBezTo>
                      <a:cubicBezTo>
                        <a:pt x="65" y="88"/>
                        <a:pt x="60" y="83"/>
                        <a:pt x="60" y="76"/>
                      </a:cubicBezTo>
                      <a:cubicBezTo>
                        <a:pt x="60" y="69"/>
                        <a:pt x="65" y="64"/>
                        <a:pt x="72" y="64"/>
                      </a:cubicBezTo>
                      <a:cubicBezTo>
                        <a:pt x="108" y="64"/>
                        <a:pt x="108" y="64"/>
                        <a:pt x="108" y="64"/>
                      </a:cubicBezTo>
                      <a:cubicBezTo>
                        <a:pt x="110" y="64"/>
                        <a:pt x="113" y="63"/>
                        <a:pt x="114" y="61"/>
                      </a:cubicBezTo>
                      <a:cubicBezTo>
                        <a:pt x="115" y="60"/>
                        <a:pt x="115" y="60"/>
                        <a:pt x="115" y="59"/>
                      </a:cubicBezTo>
                      <a:cubicBezTo>
                        <a:pt x="115" y="59"/>
                        <a:pt x="116" y="59"/>
                        <a:pt x="116" y="59"/>
                      </a:cubicBezTo>
                      <a:cubicBezTo>
                        <a:pt x="118" y="62"/>
                        <a:pt x="120" y="67"/>
                        <a:pt x="120" y="72"/>
                      </a:cubicBezTo>
                      <a:cubicBezTo>
                        <a:pt x="120" y="78"/>
                        <a:pt x="118" y="84"/>
                        <a:pt x="113" y="88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grpSp>
        <p:nvGrpSpPr>
          <p:cNvPr id="73" name="Group 11"/>
          <p:cNvGrpSpPr/>
          <p:nvPr/>
        </p:nvGrpSpPr>
        <p:grpSpPr bwMode="auto">
          <a:xfrm>
            <a:off x="1636078" y="571500"/>
            <a:ext cx="4030662" cy="3568700"/>
            <a:chOff x="0" y="0"/>
            <a:chExt cx="4030904" cy="3567757"/>
          </a:xfrm>
        </p:grpSpPr>
        <p:sp>
          <p:nvSpPr>
            <p:cNvPr id="1048684" name="任意多边形 42"/>
            <p:cNvSpPr>
              <a:spLocks noChangeArrowheads="1"/>
            </p:cNvSpPr>
            <p:nvPr/>
          </p:nvSpPr>
          <p:spPr bwMode="auto">
            <a:xfrm flipH="1">
              <a:off x="388908" y="384449"/>
              <a:ext cx="3641996" cy="3183308"/>
            </a:xfrm>
            <a:custGeom>
              <a:avLst/>
              <a:gdLst>
                <a:gd name="T0" fmla="*/ 3183427 w 3641996"/>
                <a:gd name="T1" fmla="*/ 0 h 3183308"/>
                <a:gd name="T2" fmla="*/ 0 w 3641996"/>
                <a:gd name="T3" fmla="*/ 0 h 3183308"/>
                <a:gd name="T4" fmla="*/ 0 w 3641996"/>
                <a:gd name="T5" fmla="*/ 3183308 h 3183308"/>
                <a:gd name="T6" fmla="*/ 3641996 w 3641996"/>
                <a:gd name="T7" fmla="*/ 3183308 h 3183308"/>
                <a:gd name="T8" fmla="*/ 3641996 w 3641996"/>
                <a:gd name="T9" fmla="*/ 463479 h 3183308"/>
                <a:gd name="T10" fmla="*/ 3605081 w 3641996"/>
                <a:gd name="T11" fmla="*/ 467200 h 3183308"/>
                <a:gd name="T12" fmla="*/ 3179256 w 3641996"/>
                <a:gd name="T13" fmla="*/ 41375 h 3183308"/>
                <a:gd name="T14" fmla="*/ 3183427 w 3641996"/>
                <a:gd name="T15" fmla="*/ 0 h 31833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641996"/>
                <a:gd name="T25" fmla="*/ 0 h 3183308"/>
                <a:gd name="T26" fmla="*/ 3641996 w 3641996"/>
                <a:gd name="T27" fmla="*/ 3183308 h 318330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641996" h="3183308">
                  <a:moveTo>
                    <a:pt x="3183427" y="0"/>
                  </a:moveTo>
                  <a:lnTo>
                    <a:pt x="0" y="0"/>
                  </a:lnTo>
                  <a:lnTo>
                    <a:pt x="0" y="3183308"/>
                  </a:lnTo>
                  <a:lnTo>
                    <a:pt x="3641996" y="3183308"/>
                  </a:lnTo>
                  <a:lnTo>
                    <a:pt x="3641996" y="463479"/>
                  </a:lnTo>
                  <a:lnTo>
                    <a:pt x="3605081" y="467200"/>
                  </a:lnTo>
                  <a:cubicBezTo>
                    <a:pt x="3369904" y="467200"/>
                    <a:pt x="3179256" y="276552"/>
                    <a:pt x="3179256" y="41375"/>
                  </a:cubicBezTo>
                  <a:lnTo>
                    <a:pt x="3183427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</p:spPr>
          <p:txBody>
            <a:bodyPr anchor="ctr"/>
            <a:p>
              <a:endParaRPr lang="zh-CN" altLang="en-US"/>
            </a:p>
          </p:txBody>
        </p:sp>
        <p:grpSp>
          <p:nvGrpSpPr>
            <p:cNvPr id="74" name="Group 13"/>
            <p:cNvGrpSpPr/>
            <p:nvPr/>
          </p:nvGrpSpPr>
          <p:grpSpPr bwMode="auto">
            <a:xfrm>
              <a:off x="0" y="0"/>
              <a:ext cx="851649" cy="851649"/>
              <a:chOff x="0" y="0"/>
              <a:chExt cx="851649" cy="851649"/>
            </a:xfrm>
          </p:grpSpPr>
          <p:sp>
            <p:nvSpPr>
              <p:cNvPr id="1048685" name="Oval 71"/>
              <p:cNvSpPr>
                <a:spLocks noChangeArrowheads="1"/>
              </p:cNvSpPr>
              <p:nvPr/>
            </p:nvSpPr>
            <p:spPr bwMode="auto">
              <a:xfrm flipH="1">
                <a:off x="0" y="0"/>
                <a:ext cx="851649" cy="851649"/>
              </a:xfrm>
              <a:prstGeom prst="ellipse">
                <a:avLst/>
              </a:prstGeom>
              <a:solidFill>
                <a:srgbClr val="F2F2F2">
                  <a:alpha val="39999"/>
                </a:srgbClr>
              </a:solidFill>
              <a:ln w="73025">
                <a:solidFill>
                  <a:schemeClr val="bg1"/>
                </a:solidFill>
                <a:rou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8060402020202020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80604020202020204" charset="0"/>
                  <a:buNone/>
                </a:pPr>
                <a:endParaRPr lang="zh-CN" altLang="zh-CN" sz="1800">
                  <a:solidFill>
                    <a:srgbClr val="FFFFFF"/>
                  </a:solidFill>
                  <a:latin typeface="Arial" panose="02080604020202020204" charset="0"/>
                  <a:ea typeface="宋体" pitchFamily="2" charset="-122"/>
                </a:endParaRPr>
              </a:p>
            </p:txBody>
          </p:sp>
          <p:grpSp>
            <p:nvGrpSpPr>
              <p:cNvPr id="75" name="Group 15"/>
              <p:cNvGrpSpPr/>
              <p:nvPr/>
            </p:nvGrpSpPr>
            <p:grpSpPr bwMode="auto">
              <a:xfrm>
                <a:off x="244502" y="236738"/>
                <a:ext cx="385031" cy="410257"/>
                <a:chOff x="0" y="0"/>
                <a:chExt cx="460375" cy="490537"/>
              </a:xfrm>
            </p:grpSpPr>
            <p:sp>
              <p:nvSpPr>
                <p:cNvPr id="1048686" name="Freeform 10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60375" cy="490537"/>
                </a:xfrm>
                <a:custGeom>
                  <a:avLst/>
                  <a:gdLst>
                    <a:gd name="T0" fmla="*/ 2147483646 w 120"/>
                    <a:gd name="T1" fmla="*/ 0 h 128"/>
                    <a:gd name="T2" fmla="*/ 2147483646 w 120"/>
                    <a:gd name="T3" fmla="*/ 0 h 128"/>
                    <a:gd name="T4" fmla="*/ 0 w 120"/>
                    <a:gd name="T5" fmla="*/ 2147483646 h 128"/>
                    <a:gd name="T6" fmla="*/ 0 w 120"/>
                    <a:gd name="T7" fmla="*/ 2147483646 h 128"/>
                    <a:gd name="T8" fmla="*/ 2147483646 w 120"/>
                    <a:gd name="T9" fmla="*/ 2147483646 h 128"/>
                    <a:gd name="T10" fmla="*/ 2147483646 w 120"/>
                    <a:gd name="T11" fmla="*/ 2147483646 h 128"/>
                    <a:gd name="T12" fmla="*/ 2147483646 w 120"/>
                    <a:gd name="T13" fmla="*/ 2147483646 h 128"/>
                    <a:gd name="T14" fmla="*/ 2147483646 w 120"/>
                    <a:gd name="T15" fmla="*/ 2147483646 h 128"/>
                    <a:gd name="T16" fmla="*/ 2147483646 w 120"/>
                    <a:gd name="T17" fmla="*/ 0 h 128"/>
                    <a:gd name="T18" fmla="*/ 2147483646 w 120"/>
                    <a:gd name="T19" fmla="*/ 2147483646 h 128"/>
                    <a:gd name="T20" fmla="*/ 2147483646 w 120"/>
                    <a:gd name="T21" fmla="*/ 2147483646 h 128"/>
                    <a:gd name="T22" fmla="*/ 2147483646 w 120"/>
                    <a:gd name="T23" fmla="*/ 2147483646 h 128"/>
                    <a:gd name="T24" fmla="*/ 2147483646 w 120"/>
                    <a:gd name="T25" fmla="*/ 2147483646 h 128"/>
                    <a:gd name="T26" fmla="*/ 2147483646 w 120"/>
                    <a:gd name="T27" fmla="*/ 2147483646 h 128"/>
                    <a:gd name="T28" fmla="*/ 2147483646 w 120"/>
                    <a:gd name="T29" fmla="*/ 2147483646 h 128"/>
                    <a:gd name="T30" fmla="*/ 2147483646 w 120"/>
                    <a:gd name="T31" fmla="*/ 2147483646 h 128"/>
                    <a:gd name="T32" fmla="*/ 2147483646 w 120"/>
                    <a:gd name="T33" fmla="*/ 2147483646 h 128"/>
                    <a:gd name="T34" fmla="*/ 2147483646 w 120"/>
                    <a:gd name="T35" fmla="*/ 2147483646 h 12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20"/>
                    <a:gd name="T55" fmla="*/ 0 h 128"/>
                    <a:gd name="T56" fmla="*/ 120 w 120"/>
                    <a:gd name="T57" fmla="*/ 128 h 128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20" h="128">
                      <a:moveTo>
                        <a:pt x="104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121"/>
                        <a:pt x="7" y="128"/>
                        <a:pt x="16" y="128"/>
                      </a:cubicBezTo>
                      <a:cubicBezTo>
                        <a:pt x="104" y="128"/>
                        <a:pt x="104" y="128"/>
                        <a:pt x="104" y="128"/>
                      </a:cubicBezTo>
                      <a:cubicBezTo>
                        <a:pt x="113" y="128"/>
                        <a:pt x="120" y="121"/>
                        <a:pt x="120" y="112"/>
                      </a:cubicBezTo>
                      <a:cubicBezTo>
                        <a:pt x="120" y="16"/>
                        <a:pt x="120" y="16"/>
                        <a:pt x="120" y="16"/>
                      </a:cubicBezTo>
                      <a:cubicBezTo>
                        <a:pt x="120" y="7"/>
                        <a:pt x="113" y="0"/>
                        <a:pt x="104" y="0"/>
                      </a:cubicBezTo>
                      <a:close/>
                      <a:moveTo>
                        <a:pt x="112" y="112"/>
                      </a:moveTo>
                      <a:cubicBezTo>
                        <a:pt x="112" y="116"/>
                        <a:pt x="108" y="120"/>
                        <a:pt x="104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2" y="120"/>
                        <a:pt x="8" y="116"/>
                        <a:pt x="8" y="1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2"/>
                        <a:pt x="12" y="8"/>
                        <a:pt x="16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8" y="8"/>
                        <a:pt x="112" y="12"/>
                        <a:pt x="112" y="16"/>
                      </a:cubicBezTo>
                      <a:lnTo>
                        <a:pt x="112" y="11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48687" name="Freeform 11"/>
                <p:cNvSpPr>
                  <a:spLocks noEditPoints="1" noChangeArrowheads="1"/>
                </p:cNvSpPr>
                <p:nvPr/>
              </p:nvSpPr>
              <p:spPr bwMode="auto">
                <a:xfrm>
                  <a:off x="61913" y="61912"/>
                  <a:ext cx="338138" cy="306387"/>
                </a:xfrm>
                <a:custGeom>
                  <a:avLst/>
                  <a:gdLst>
                    <a:gd name="T0" fmla="*/ 2147483646 w 88"/>
                    <a:gd name="T1" fmla="*/ 0 h 80"/>
                    <a:gd name="T2" fmla="*/ 2147483646 w 88"/>
                    <a:gd name="T3" fmla="*/ 0 h 80"/>
                    <a:gd name="T4" fmla="*/ 0 w 88"/>
                    <a:gd name="T5" fmla="*/ 2147483646 h 80"/>
                    <a:gd name="T6" fmla="*/ 0 w 88"/>
                    <a:gd name="T7" fmla="*/ 2147483646 h 80"/>
                    <a:gd name="T8" fmla="*/ 2147483646 w 88"/>
                    <a:gd name="T9" fmla="*/ 2147483646 h 80"/>
                    <a:gd name="T10" fmla="*/ 2147483646 w 88"/>
                    <a:gd name="T11" fmla="*/ 2147483646 h 80"/>
                    <a:gd name="T12" fmla="*/ 2147483646 w 88"/>
                    <a:gd name="T13" fmla="*/ 2147483646 h 80"/>
                    <a:gd name="T14" fmla="*/ 2147483646 w 88"/>
                    <a:gd name="T15" fmla="*/ 2147483646 h 80"/>
                    <a:gd name="T16" fmla="*/ 2147483646 w 88"/>
                    <a:gd name="T17" fmla="*/ 0 h 80"/>
                    <a:gd name="T18" fmla="*/ 2147483646 w 88"/>
                    <a:gd name="T19" fmla="*/ 2147483646 h 80"/>
                    <a:gd name="T20" fmla="*/ 2147483646 w 88"/>
                    <a:gd name="T21" fmla="*/ 2147483646 h 80"/>
                    <a:gd name="T22" fmla="*/ 2147483646 w 88"/>
                    <a:gd name="T23" fmla="*/ 2147483646 h 80"/>
                    <a:gd name="T24" fmla="*/ 2147483646 w 88"/>
                    <a:gd name="T25" fmla="*/ 2147483646 h 80"/>
                    <a:gd name="T26" fmla="*/ 2147483646 w 88"/>
                    <a:gd name="T27" fmla="*/ 2147483646 h 80"/>
                    <a:gd name="T28" fmla="*/ 2147483646 w 88"/>
                    <a:gd name="T29" fmla="*/ 2147483646 h 80"/>
                    <a:gd name="T30" fmla="*/ 2147483646 w 88"/>
                    <a:gd name="T31" fmla="*/ 2147483646 h 80"/>
                    <a:gd name="T32" fmla="*/ 2147483646 w 88"/>
                    <a:gd name="T33" fmla="*/ 2147483646 h 80"/>
                    <a:gd name="T34" fmla="*/ 2147483646 w 88"/>
                    <a:gd name="T35" fmla="*/ 2147483646 h 80"/>
                    <a:gd name="T36" fmla="*/ 2147483646 w 88"/>
                    <a:gd name="T37" fmla="*/ 2147483646 h 80"/>
                    <a:gd name="T38" fmla="*/ 2147483646 w 88"/>
                    <a:gd name="T39" fmla="*/ 2147483646 h 80"/>
                    <a:gd name="T40" fmla="*/ 2147483646 w 88"/>
                    <a:gd name="T41" fmla="*/ 2147483646 h 80"/>
                    <a:gd name="T42" fmla="*/ 2147483646 w 88"/>
                    <a:gd name="T43" fmla="*/ 2147483646 h 80"/>
                    <a:gd name="T44" fmla="*/ 2147483646 w 88"/>
                    <a:gd name="T45" fmla="*/ 2147483646 h 80"/>
                    <a:gd name="T46" fmla="*/ 2147483646 w 88"/>
                    <a:gd name="T47" fmla="*/ 2147483646 h 80"/>
                    <a:gd name="T48" fmla="*/ 2147483646 w 88"/>
                    <a:gd name="T49" fmla="*/ 2147483646 h 80"/>
                    <a:gd name="T50" fmla="*/ 2147483646 w 88"/>
                    <a:gd name="T51" fmla="*/ 2147483646 h 80"/>
                    <a:gd name="T52" fmla="*/ 2147483646 w 88"/>
                    <a:gd name="T53" fmla="*/ 2147483646 h 80"/>
                    <a:gd name="T54" fmla="*/ 2147483646 w 88"/>
                    <a:gd name="T55" fmla="*/ 2147483646 h 80"/>
                    <a:gd name="T56" fmla="*/ 2147483646 w 88"/>
                    <a:gd name="T57" fmla="*/ 2147483646 h 80"/>
                    <a:gd name="T58" fmla="*/ 2147483646 w 88"/>
                    <a:gd name="T59" fmla="*/ 2147483646 h 80"/>
                    <a:gd name="T60" fmla="*/ 2147483646 w 88"/>
                    <a:gd name="T61" fmla="*/ 2147483646 h 80"/>
                    <a:gd name="T62" fmla="*/ 2147483646 w 88"/>
                    <a:gd name="T63" fmla="*/ 2147483646 h 80"/>
                    <a:gd name="T64" fmla="*/ 2147483646 w 88"/>
                    <a:gd name="T65" fmla="*/ 2147483646 h 80"/>
                    <a:gd name="T66" fmla="*/ 2147483646 w 88"/>
                    <a:gd name="T67" fmla="*/ 2147483646 h 80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88"/>
                    <a:gd name="T103" fmla="*/ 0 h 80"/>
                    <a:gd name="T104" fmla="*/ 88 w 88"/>
                    <a:gd name="T105" fmla="*/ 80 h 80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88" h="80">
                      <a:moveTo>
                        <a:pt x="8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0" y="78"/>
                        <a:pt x="2" y="80"/>
                        <a:pt x="4" y="80"/>
                      </a:cubicBezTo>
                      <a:cubicBezTo>
                        <a:pt x="84" y="80"/>
                        <a:pt x="84" y="80"/>
                        <a:pt x="84" y="80"/>
                      </a:cubicBezTo>
                      <a:cubicBezTo>
                        <a:pt x="86" y="80"/>
                        <a:pt x="88" y="78"/>
                        <a:pt x="88" y="76"/>
                      </a:cubicBezTo>
                      <a:cubicBezTo>
                        <a:pt x="88" y="4"/>
                        <a:pt x="88" y="4"/>
                        <a:pt x="88" y="4"/>
                      </a:cubicBezTo>
                      <a:cubicBezTo>
                        <a:pt x="88" y="2"/>
                        <a:pt x="86" y="0"/>
                        <a:pt x="84" y="0"/>
                      </a:cubicBezTo>
                      <a:close/>
                      <a:moveTo>
                        <a:pt x="84" y="4"/>
                      </a:moveTo>
                      <a:cubicBezTo>
                        <a:pt x="84" y="59"/>
                        <a:pt x="84" y="59"/>
                        <a:pt x="84" y="59"/>
                      </a:cubicBezTo>
                      <a:cubicBezTo>
                        <a:pt x="71" y="45"/>
                        <a:pt x="71" y="45"/>
                        <a:pt x="71" y="45"/>
                      </a:cubicBezTo>
                      <a:cubicBezTo>
                        <a:pt x="70" y="44"/>
                        <a:pt x="69" y="44"/>
                        <a:pt x="68" y="44"/>
                      </a:cubicBezTo>
                      <a:cubicBezTo>
                        <a:pt x="67" y="44"/>
                        <a:pt x="66" y="44"/>
                        <a:pt x="65" y="45"/>
                      </a:cubicBezTo>
                      <a:cubicBezTo>
                        <a:pt x="55" y="57"/>
                        <a:pt x="55" y="57"/>
                        <a:pt x="55" y="57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2" y="20"/>
                        <a:pt x="21" y="20"/>
                        <a:pt x="20" y="20"/>
                      </a:cubicBezTo>
                      <a:cubicBezTo>
                        <a:pt x="19" y="20"/>
                        <a:pt x="18" y="20"/>
                        <a:pt x="17" y="21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84" y="4"/>
                      </a:lnTo>
                      <a:close/>
                      <a:moveTo>
                        <a:pt x="4" y="42"/>
                      </a:move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52" y="61"/>
                        <a:pt x="52" y="61"/>
                        <a:pt x="52" y="61"/>
                      </a:cubicBezTo>
                      <a:cubicBezTo>
                        <a:pt x="55" y="63"/>
                        <a:pt x="55" y="63"/>
                        <a:pt x="55" y="63"/>
                      </a:cubicBezTo>
                      <a:cubicBezTo>
                        <a:pt x="66" y="76"/>
                        <a:pt x="66" y="76"/>
                        <a:pt x="66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lnTo>
                        <a:pt x="4" y="42"/>
                      </a:lnTo>
                      <a:close/>
                      <a:moveTo>
                        <a:pt x="71" y="76"/>
                      </a:moveTo>
                      <a:cubicBezTo>
                        <a:pt x="57" y="60"/>
                        <a:pt x="57" y="60"/>
                        <a:pt x="57" y="60"/>
                      </a:cubicBezTo>
                      <a:cubicBezTo>
                        <a:pt x="68" y="48"/>
                        <a:pt x="68" y="48"/>
                        <a:pt x="68" y="48"/>
                      </a:cubicBezTo>
                      <a:cubicBezTo>
                        <a:pt x="84" y="66"/>
                        <a:pt x="84" y="66"/>
                        <a:pt x="84" y="66"/>
                      </a:cubicBezTo>
                      <a:cubicBezTo>
                        <a:pt x="84" y="76"/>
                        <a:pt x="84" y="76"/>
                        <a:pt x="84" y="76"/>
                      </a:cubicBezTo>
                      <a:lnTo>
                        <a:pt x="71" y="7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48688" name="Freeform 12"/>
                <p:cNvSpPr>
                  <a:spLocks noEditPoints="1" noChangeArrowheads="1"/>
                </p:cNvSpPr>
                <p:nvPr/>
              </p:nvSpPr>
              <p:spPr bwMode="auto">
                <a:xfrm>
                  <a:off x="246063" y="107950"/>
                  <a:ext cx="92075" cy="92075"/>
                </a:xfrm>
                <a:custGeom>
                  <a:avLst/>
                  <a:gdLst>
                    <a:gd name="T0" fmla="*/ 2147483646 w 24"/>
                    <a:gd name="T1" fmla="*/ 2147483646 h 24"/>
                    <a:gd name="T2" fmla="*/ 2147483646 w 24"/>
                    <a:gd name="T3" fmla="*/ 2147483646 h 24"/>
                    <a:gd name="T4" fmla="*/ 2147483646 w 24"/>
                    <a:gd name="T5" fmla="*/ 0 h 24"/>
                    <a:gd name="T6" fmla="*/ 0 w 24"/>
                    <a:gd name="T7" fmla="*/ 2147483646 h 24"/>
                    <a:gd name="T8" fmla="*/ 2147483646 w 24"/>
                    <a:gd name="T9" fmla="*/ 2147483646 h 24"/>
                    <a:gd name="T10" fmla="*/ 2147483646 w 24"/>
                    <a:gd name="T11" fmla="*/ 2147483646 h 24"/>
                    <a:gd name="T12" fmla="*/ 2147483646 w 24"/>
                    <a:gd name="T13" fmla="*/ 2147483646 h 24"/>
                    <a:gd name="T14" fmla="*/ 2147483646 w 24"/>
                    <a:gd name="T15" fmla="*/ 2147483646 h 24"/>
                    <a:gd name="T16" fmla="*/ 2147483646 w 24"/>
                    <a:gd name="T17" fmla="*/ 2147483646 h 24"/>
                    <a:gd name="T18" fmla="*/ 2147483646 w 24"/>
                    <a:gd name="T19" fmla="*/ 2147483646 h 2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4"/>
                    <a:gd name="T31" fmla="*/ 0 h 24"/>
                    <a:gd name="T32" fmla="*/ 24 w 24"/>
                    <a:gd name="T33" fmla="*/ 24 h 2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4" h="24">
                      <a:moveTo>
                        <a:pt x="12" y="24"/>
                      </a:moveTo>
                      <a:cubicBezTo>
                        <a:pt x="19" y="24"/>
                        <a:pt x="24" y="19"/>
                        <a:pt x="24" y="12"/>
                      </a:cubicBezTo>
                      <a:cubicBezTo>
                        <a:pt x="24" y="5"/>
                        <a:pt x="19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9"/>
                        <a:pt x="5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16" y="4"/>
                        <a:pt x="20" y="8"/>
                        <a:pt x="20" y="12"/>
                      </a:cubicBezTo>
                      <a:cubicBezTo>
                        <a:pt x="20" y="16"/>
                        <a:pt x="16" y="20"/>
                        <a:pt x="12" y="20"/>
                      </a:cubicBezTo>
                      <a:cubicBezTo>
                        <a:pt x="8" y="20"/>
                        <a:pt x="4" y="16"/>
                        <a:pt x="4" y="12"/>
                      </a:cubicBezTo>
                      <a:cubicBezTo>
                        <a:pt x="4" y="8"/>
                        <a:pt x="8" y="4"/>
                        <a:pt x="12" y="4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1048689" name="TextBox 44"/>
          <p:cNvSpPr>
            <a:spLocks noChangeArrowheads="1"/>
          </p:cNvSpPr>
          <p:nvPr/>
        </p:nvSpPr>
        <p:spPr bwMode="auto">
          <a:xfrm>
            <a:off x="5665470" y="4933950"/>
            <a:ext cx="861060" cy="39878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zh-CN" sz="2000">
                <a:solidFill>
                  <a:schemeClr val="bg1"/>
                </a:solidFill>
                <a:latin typeface="Arial Black" panose="020B0A04020102020204" pitchFamily="34" charset="0"/>
                <a:ea typeface="宋体" pitchFamily="2" charset="-122"/>
              </a:rPr>
              <a:t>201</a:t>
            </a:r>
            <a:r>
              <a:rPr lang="en-US" altLang="zh-CN" sz="2000">
                <a:solidFill>
                  <a:schemeClr val="bg1"/>
                </a:solidFill>
                <a:latin typeface="Arial Black" panose="020B0A04020102020204" pitchFamily="34" charset="0"/>
                <a:ea typeface="宋体" pitchFamily="2" charset="-122"/>
              </a:rPr>
              <a:t>8</a:t>
            </a:r>
            <a:endParaRPr lang="en-US" altLang="zh-CN" sz="2000">
              <a:solidFill>
                <a:schemeClr val="bg1"/>
              </a:solidFill>
              <a:latin typeface="Arial Black" panose="020B0A04020102020204" pitchFamily="34" charset="0"/>
              <a:ea typeface="宋体" pitchFamily="2" charset="-122"/>
            </a:endParaRPr>
          </a:p>
        </p:txBody>
      </p:sp>
      <p:sp>
        <p:nvSpPr>
          <p:cNvPr id="1048690" name="Oval 16"/>
          <p:cNvSpPr>
            <a:spLocks noChangeArrowheads="1"/>
          </p:cNvSpPr>
          <p:nvPr/>
        </p:nvSpPr>
        <p:spPr bwMode="auto">
          <a:xfrm flipH="1" flipV="1">
            <a:off x="6043613" y="3060700"/>
            <a:ext cx="136525" cy="136525"/>
          </a:xfrm>
          <a:prstGeom prst="ellipse">
            <a:avLst/>
          </a:prstGeom>
          <a:noFill/>
          <a:ln w="25400">
            <a:solidFill>
              <a:srgbClr val="BFBFBF"/>
            </a:solidFill>
            <a:rou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80604020202020204" charset="0"/>
              <a:ea typeface="宋体" pitchFamily="2" charset="-122"/>
            </a:endParaRPr>
          </a:p>
        </p:txBody>
      </p:sp>
      <p:grpSp>
        <p:nvGrpSpPr>
          <p:cNvPr id="76" name="Group 21"/>
          <p:cNvGrpSpPr/>
          <p:nvPr/>
        </p:nvGrpSpPr>
        <p:grpSpPr bwMode="auto">
          <a:xfrm flipH="1" flipV="1">
            <a:off x="6092825" y="3197225"/>
            <a:ext cx="36513" cy="1552575"/>
            <a:chOff x="0" y="0"/>
            <a:chExt cx="36214" cy="1552769"/>
          </a:xfrm>
        </p:grpSpPr>
        <p:sp>
          <p:nvSpPr>
            <p:cNvPr id="1048691" name="Straight Connector 14"/>
            <p:cNvSpPr>
              <a:spLocks noChangeShapeType="1"/>
            </p:cNvSpPr>
            <p:nvPr/>
          </p:nvSpPr>
          <p:spPr bwMode="auto">
            <a:xfrm>
              <a:off x="36214" y="0"/>
              <a:ext cx="1" cy="155276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692" name="Straight Connector 24"/>
            <p:cNvSpPr>
              <a:spLocks noChangeShapeType="1"/>
            </p:cNvSpPr>
            <p:nvPr/>
          </p:nvSpPr>
          <p:spPr bwMode="auto">
            <a:xfrm>
              <a:off x="0" y="0"/>
              <a:ext cx="1" cy="155276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77" name="Group 24"/>
          <p:cNvGrpSpPr/>
          <p:nvPr/>
        </p:nvGrpSpPr>
        <p:grpSpPr bwMode="auto">
          <a:xfrm flipH="1" flipV="1">
            <a:off x="6092825" y="1689100"/>
            <a:ext cx="36513" cy="1371600"/>
            <a:chOff x="0" y="0"/>
            <a:chExt cx="36214" cy="1371599"/>
          </a:xfrm>
        </p:grpSpPr>
        <p:sp>
          <p:nvSpPr>
            <p:cNvPr id="1048693" name="Straight Connector 19"/>
            <p:cNvSpPr>
              <a:spLocks noChangeShapeType="1"/>
            </p:cNvSpPr>
            <p:nvPr/>
          </p:nvSpPr>
          <p:spPr bwMode="auto">
            <a:xfrm>
              <a:off x="36214" y="0"/>
              <a:ext cx="1" cy="137159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694" name="Straight Connector 25"/>
            <p:cNvSpPr>
              <a:spLocks noChangeShapeType="1"/>
            </p:cNvSpPr>
            <p:nvPr/>
          </p:nvSpPr>
          <p:spPr bwMode="auto">
            <a:xfrm>
              <a:off x="0" y="0"/>
              <a:ext cx="1" cy="137159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78" name="Group 27"/>
          <p:cNvGrpSpPr/>
          <p:nvPr/>
        </p:nvGrpSpPr>
        <p:grpSpPr bwMode="auto">
          <a:xfrm flipH="1" flipV="1">
            <a:off x="6092825" y="0"/>
            <a:ext cx="36513" cy="1552575"/>
            <a:chOff x="0" y="0"/>
            <a:chExt cx="36214" cy="1552769"/>
          </a:xfrm>
        </p:grpSpPr>
        <p:sp>
          <p:nvSpPr>
            <p:cNvPr id="1048695" name="Straight Connector 21"/>
            <p:cNvSpPr>
              <a:spLocks noChangeShapeType="1"/>
            </p:cNvSpPr>
            <p:nvPr/>
          </p:nvSpPr>
          <p:spPr bwMode="auto">
            <a:xfrm>
              <a:off x="36214" y="0"/>
              <a:ext cx="1" cy="155276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696" name="Straight Connector 26"/>
            <p:cNvSpPr>
              <a:spLocks noChangeShapeType="1"/>
            </p:cNvSpPr>
            <p:nvPr/>
          </p:nvSpPr>
          <p:spPr bwMode="auto">
            <a:xfrm>
              <a:off x="0" y="0"/>
              <a:ext cx="1" cy="155276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048697" name="Oval 40"/>
          <p:cNvSpPr>
            <a:spLocks noChangeArrowheads="1"/>
          </p:cNvSpPr>
          <p:nvPr/>
        </p:nvSpPr>
        <p:spPr bwMode="auto">
          <a:xfrm flipH="1" flipV="1">
            <a:off x="6043613" y="4740275"/>
            <a:ext cx="136525" cy="136525"/>
          </a:xfrm>
          <a:prstGeom prst="ellipse">
            <a:avLst/>
          </a:prstGeom>
          <a:noFill/>
          <a:ln w="25400">
            <a:solidFill>
              <a:srgbClr val="BFBFBF"/>
            </a:solidFill>
            <a:rou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698" name="Oval 41"/>
          <p:cNvSpPr>
            <a:spLocks noChangeArrowheads="1"/>
          </p:cNvSpPr>
          <p:nvPr/>
        </p:nvSpPr>
        <p:spPr bwMode="auto">
          <a:xfrm flipH="1" flipV="1">
            <a:off x="6043613" y="1552575"/>
            <a:ext cx="136525" cy="136525"/>
          </a:xfrm>
          <a:prstGeom prst="ellipse">
            <a:avLst/>
          </a:prstGeom>
          <a:noFill/>
          <a:ln w="25400">
            <a:solidFill>
              <a:srgbClr val="BFBFBF"/>
            </a:solidFill>
            <a:rou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699" name="Isosceles Triangle 48"/>
          <p:cNvSpPr>
            <a:spLocks noChangeArrowheads="1"/>
          </p:cNvSpPr>
          <p:nvPr/>
        </p:nvSpPr>
        <p:spPr bwMode="auto">
          <a:xfrm rot="16200000" flipV="1">
            <a:off x="6247607" y="3069431"/>
            <a:ext cx="68262" cy="117475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 w="12700">
            <a:solidFill>
              <a:srgbClr val="D8D8D8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700" name="Isosceles Triangle 69"/>
          <p:cNvSpPr>
            <a:spLocks noChangeArrowheads="1"/>
          </p:cNvSpPr>
          <p:nvPr/>
        </p:nvSpPr>
        <p:spPr bwMode="auto">
          <a:xfrm rot="5400000" flipH="1" flipV="1">
            <a:off x="5901532" y="1562894"/>
            <a:ext cx="69850" cy="115887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 w="12700">
            <a:solidFill>
              <a:srgbClr val="D8D8D8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80604020202020204" charset="0"/>
              <a:ea typeface="宋体" pitchFamily="2" charset="-122"/>
            </a:endParaRPr>
          </a:p>
        </p:txBody>
      </p:sp>
      <p:sp>
        <p:nvSpPr>
          <p:cNvPr id="1048701" name="TextBox 79"/>
          <p:cNvSpPr>
            <a:spLocks noChangeArrowheads="1"/>
          </p:cNvSpPr>
          <p:nvPr/>
        </p:nvSpPr>
        <p:spPr bwMode="auto">
          <a:xfrm>
            <a:off x="4574858" y="1028700"/>
            <a:ext cx="995680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2400">
                <a:solidFill>
                  <a:schemeClr val="bg1"/>
                </a:solidFill>
                <a:latin typeface="Arial Black" panose="020B0A04020102020204" pitchFamily="34" charset="0"/>
                <a:ea typeface="宋体" pitchFamily="2" charset="-122"/>
              </a:rPr>
              <a:t>201</a:t>
            </a:r>
            <a:r>
              <a:rPr lang="en-US" altLang="zh-CN" sz="2400">
                <a:solidFill>
                  <a:schemeClr val="bg1"/>
                </a:solidFill>
                <a:latin typeface="Arial Black" panose="020B0A04020102020204" pitchFamily="34" charset="0"/>
                <a:ea typeface="宋体" pitchFamily="2" charset="-122"/>
              </a:rPr>
              <a:t>2</a:t>
            </a:r>
            <a:endParaRPr lang="zh-CN" altLang="en-US" sz="2400">
              <a:solidFill>
                <a:schemeClr val="bg1"/>
              </a:solidFill>
              <a:latin typeface="Arial Black" panose="020B0A04020102020204" pitchFamily="34" charset="0"/>
              <a:ea typeface="宋体" pitchFamily="2" charset="-122"/>
            </a:endParaRPr>
          </a:p>
        </p:txBody>
      </p:sp>
      <p:sp>
        <p:nvSpPr>
          <p:cNvPr id="1048702" name="TextBox 159"/>
          <p:cNvSpPr>
            <a:spLocks noChangeArrowheads="1"/>
          </p:cNvSpPr>
          <p:nvPr/>
        </p:nvSpPr>
        <p:spPr bwMode="auto">
          <a:xfrm>
            <a:off x="2836704" y="1182688"/>
            <a:ext cx="792480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2400">
                <a:solidFill>
                  <a:schemeClr val="bg1"/>
                </a:solidFill>
                <a:sym typeface="方正兰亭黑_GBK" panose="02000000000000000000" pitchFamily="2" charset="-122"/>
              </a:rPr>
              <a:t>上市</a:t>
            </a:r>
            <a:endParaRPr lang="zh-CN" altLang="en-US" sz="24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703" name="矩形 47"/>
          <p:cNvSpPr>
            <a:spLocks noChangeArrowheads="1"/>
          </p:cNvSpPr>
          <p:nvPr/>
        </p:nvSpPr>
        <p:spPr bwMode="auto">
          <a:xfrm>
            <a:off x="1989138" y="1543050"/>
            <a:ext cx="3486150" cy="367030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en-US" altLang="zh-CN" sz="1800" b="1">
                <a:solidFill>
                  <a:schemeClr val="bg1"/>
                </a:solidFill>
                <a:sym typeface="方正兰亭黑_GBK" panose="02000000000000000000" pitchFamily="2" charset="-122"/>
              </a:rPr>
              <a:t>9</a:t>
            </a:r>
            <a:r>
              <a:rPr lang="zh-CN" altLang="en-US" sz="1800" b="1">
                <a:solidFill>
                  <a:schemeClr val="bg1"/>
                </a:solidFill>
                <a:sym typeface="方正兰亭黑_GBK" panose="02000000000000000000" pitchFamily="2" charset="-122"/>
              </a:rPr>
              <a:t>月份在香港证券交易所挂牌</a:t>
            </a:r>
            <a:endParaRPr lang="zh-CN" altLang="en-US" sz="1600" b="1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704" name="TextBox 50"/>
          <p:cNvSpPr>
            <a:spLocks noChangeArrowheads="1"/>
          </p:cNvSpPr>
          <p:nvPr/>
        </p:nvSpPr>
        <p:spPr bwMode="auto">
          <a:xfrm>
            <a:off x="6680200" y="1898650"/>
            <a:ext cx="995680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2400">
                <a:solidFill>
                  <a:schemeClr val="bg1"/>
                </a:solidFill>
                <a:latin typeface="Arial Black" panose="020B0A04020102020204" pitchFamily="34" charset="0"/>
                <a:ea typeface="宋体" pitchFamily="2" charset="-122"/>
              </a:rPr>
              <a:t>201</a:t>
            </a:r>
            <a:r>
              <a:rPr lang="en-US" altLang="zh-CN" sz="2400">
                <a:solidFill>
                  <a:schemeClr val="bg1"/>
                </a:solidFill>
                <a:latin typeface="Arial Black" panose="020B0A04020102020204" pitchFamily="34" charset="0"/>
                <a:ea typeface="宋体" pitchFamily="2" charset="-122"/>
              </a:rPr>
              <a:t>4</a:t>
            </a:r>
            <a:endParaRPr lang="en-US" altLang="zh-CN" sz="2400">
              <a:solidFill>
                <a:schemeClr val="bg1"/>
              </a:solidFill>
              <a:latin typeface="Arial Black" panose="020B0A04020102020204" pitchFamily="34" charset="0"/>
              <a:ea typeface="宋体" pitchFamily="2" charset="-122"/>
            </a:endParaRPr>
          </a:p>
        </p:txBody>
      </p:sp>
      <p:sp>
        <p:nvSpPr>
          <p:cNvPr id="1048706" name="矩形 47"/>
          <p:cNvSpPr>
            <a:spLocks noChangeArrowheads="1"/>
          </p:cNvSpPr>
          <p:nvPr/>
        </p:nvSpPr>
        <p:spPr bwMode="auto">
          <a:xfrm>
            <a:off x="6721475" y="2506663"/>
            <a:ext cx="3238500" cy="767080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2000" b="1">
                <a:solidFill>
                  <a:schemeClr val="bg1"/>
                </a:solidFill>
                <a:sym typeface="方正兰亭黑_GBK" panose="02000000000000000000" pitchFamily="2" charset="-122"/>
              </a:rPr>
              <a:t>拓展海外业务，走进世界舞台</a:t>
            </a:r>
            <a:endParaRPr lang="zh-CN" altLang="en-US" sz="2000" b="1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707" name="矩形 47"/>
          <p:cNvSpPr>
            <a:spLocks noChangeArrowheads="1"/>
          </p:cNvSpPr>
          <p:nvPr/>
        </p:nvSpPr>
        <p:spPr bwMode="auto">
          <a:xfrm>
            <a:off x="22860" y="5238115"/>
            <a:ext cx="12068175" cy="1308100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3600" b="1">
                <a:solidFill>
                  <a:schemeClr val="bg1"/>
                </a:solidFill>
                <a:sym typeface="方正兰亭黑_GBK" panose="02000000000000000000" pitchFamily="2" charset="-122"/>
              </a:rPr>
              <a:t>新纪元，新起点。</a:t>
            </a:r>
            <a:endParaRPr lang="zh-CN" altLang="en-US" sz="3600" b="1">
              <a:solidFill>
                <a:schemeClr val="bg1"/>
              </a:solidFill>
              <a:sym typeface="方正兰亭黑_GBK" panose="02000000000000000000" pitchFamily="2" charset="-122"/>
            </a:endParaRPr>
          </a:p>
          <a:p>
            <a:pPr algn="ctr" eaLnBrk="1" hangingPunct="1">
              <a:lnSpc>
                <a:spcPct val="11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3600" b="1">
                <a:solidFill>
                  <a:schemeClr val="bg1"/>
                </a:solidFill>
                <a:sym typeface="方正兰亭黑_GBK" panose="02000000000000000000" pitchFamily="2" charset="-122"/>
              </a:rPr>
              <a:t>如今公司拥有</a:t>
            </a:r>
            <a:r>
              <a:rPr lang="en-US" altLang="zh-CN" sz="3600" b="1">
                <a:solidFill>
                  <a:schemeClr val="bg1"/>
                </a:solidFill>
                <a:sym typeface="方正兰亭黑_GBK" panose="02000000000000000000" pitchFamily="2" charset="-122"/>
              </a:rPr>
              <a:t>18</a:t>
            </a:r>
            <a:r>
              <a:rPr lang="zh-CN" altLang="en-US" sz="3600" b="1">
                <a:solidFill>
                  <a:schemeClr val="bg1"/>
                </a:solidFill>
                <a:sym typeface="方正兰亭黑_GBK" panose="02000000000000000000" pitchFamily="2" charset="-122"/>
              </a:rPr>
              <a:t>家子公司、多家控股公司，市值一千亿</a:t>
            </a:r>
            <a:endParaRPr lang="zh-CN" altLang="en-US" sz="3600" b="1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pic>
        <p:nvPicPr>
          <p:cNvPr id="2097155" name="图片 16" descr="银河科技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015" y="1966595"/>
            <a:ext cx="3641725" cy="2173605"/>
          </a:xfrm>
          <a:prstGeom prst="rect">
            <a:avLst/>
          </a:prstGeom>
        </p:spPr>
      </p:pic>
      <p:pic>
        <p:nvPicPr>
          <p:cNvPr id="1" name="图片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880" y="2961640"/>
            <a:ext cx="2428875" cy="14452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0486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486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200"/>
                                        <p:tgtEl>
                                          <p:spTgt spid="1048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6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9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1048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500"/>
                                        <p:tgtEl>
                                          <p:spTgt spid="1048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650"/>
                                        <p:tgtEl>
                                          <p:spTgt spid="1048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43" dur="500" tmFilter="0, 0; .2, .5; .8, .5; 1, 0"/>
                                        <p:tgtEl>
                                          <p:spTgt spid="10486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0486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200"/>
                                        <p:tgtEl>
                                          <p:spTgt spid="1048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500"/>
                                        <p:tgtEl>
                                          <p:spTgt spid="1048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1048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1048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2" dur="400"/>
                                        <p:tgtEl>
                                          <p:spTgt spid="1048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4" dur="500"/>
                                        <p:tgtEl>
                                          <p:spTgt spid="1048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77" dur="750" tmFilter="0, 0; .2, .5; .8, .5; 1, 0"/>
                                        <p:tgtEl>
                                          <p:spTgt spid="10486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375" autoRev="1" fill="hold"/>
                                        <p:tgtEl>
                                          <p:spTgt spid="10486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500"/>
                                        <p:tgtEl>
                                          <p:spTgt spid="1048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8" dur="500"/>
                                        <p:tgtEl>
                                          <p:spTgt spid="1048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89" grpId="0" bldLvl="0" autoUpdateAnimBg="0"/>
      <p:bldP spid="1048690" grpId="0" bldLvl="0" animBg="1" autoUpdateAnimBg="0"/>
      <p:bldP spid="1048690" grpId="1" bldLvl="0" animBg="1" autoUpdateAnimBg="0"/>
      <p:bldP spid="1048697" grpId="0" bldLvl="0" animBg="1" autoUpdateAnimBg="0"/>
      <p:bldP spid="1048697" grpId="1" bldLvl="0" animBg="1" autoUpdateAnimBg="0"/>
      <p:bldP spid="1048698" grpId="0" bldLvl="0" animBg="1" autoUpdateAnimBg="0"/>
      <p:bldP spid="1048698" grpId="1" bldLvl="0" animBg="1" autoUpdateAnimBg="0"/>
      <p:bldP spid="1048699" grpId="0" bldLvl="0" animBg="1" autoUpdateAnimBg="0"/>
      <p:bldP spid="1048700" grpId="0" bldLvl="0" animBg="1" autoUpdateAnimBg="0"/>
      <p:bldP spid="1048701" grpId="0" bldLvl="0" autoUpdateAnimBg="0"/>
      <p:bldP spid="1048702" grpId="0" bldLvl="0" autoUpdateAnimBg="0"/>
      <p:bldP spid="1048703" grpId="0" bldLvl="0" autoUpdateAnimBg="0"/>
      <p:bldP spid="1048704" grpId="0" bldLvl="0" autoUpdateAnimBg="0"/>
      <p:bldP spid="1048706" grpId="0" bldLvl="0" autoUpdateAnimBg="0"/>
      <p:bldP spid="1048707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4"/>
          <p:cNvGrpSpPr/>
          <p:nvPr/>
        </p:nvGrpSpPr>
        <p:grpSpPr bwMode="auto">
          <a:xfrm>
            <a:off x="1303338" y="1585913"/>
            <a:ext cx="5281612" cy="4646612"/>
            <a:chOff x="0" y="0"/>
            <a:chExt cx="5407191" cy="4756567"/>
          </a:xfrm>
        </p:grpSpPr>
        <p:sp>
          <p:nvSpPr>
            <p:cNvPr id="1048718" name="Freeform 3"/>
            <p:cNvSpPr>
              <a:spLocks noChangeArrowheads="1"/>
            </p:cNvSpPr>
            <p:nvPr/>
          </p:nvSpPr>
          <p:spPr bwMode="auto">
            <a:xfrm>
              <a:off x="3148473" y="4482387"/>
              <a:ext cx="297052" cy="274180"/>
            </a:xfrm>
            <a:custGeom>
              <a:avLst/>
              <a:gdLst>
                <a:gd name="T0" fmla="*/ 2147483646 w 177"/>
                <a:gd name="T1" fmla="*/ 2147483646 h 161"/>
                <a:gd name="T2" fmla="*/ 2147483646 w 177"/>
                <a:gd name="T3" fmla="*/ 2147483646 h 161"/>
                <a:gd name="T4" fmla="*/ 2147483646 w 177"/>
                <a:gd name="T5" fmla="*/ 2147483646 h 161"/>
                <a:gd name="T6" fmla="*/ 2147483646 w 177"/>
                <a:gd name="T7" fmla="*/ 2147483646 h 161"/>
                <a:gd name="T8" fmla="*/ 2147483646 w 177"/>
                <a:gd name="T9" fmla="*/ 0 h 161"/>
                <a:gd name="T10" fmla="*/ 2147483646 w 177"/>
                <a:gd name="T11" fmla="*/ 2147483646 h 161"/>
                <a:gd name="T12" fmla="*/ 2147483646 w 177"/>
                <a:gd name="T13" fmla="*/ 0 h 161"/>
                <a:gd name="T14" fmla="*/ 2147483646 w 177"/>
                <a:gd name="T15" fmla="*/ 2147483646 h 161"/>
                <a:gd name="T16" fmla="*/ 2147483646 w 177"/>
                <a:gd name="T17" fmla="*/ 2147483646 h 161"/>
                <a:gd name="T18" fmla="*/ 2147483646 w 177"/>
                <a:gd name="T19" fmla="*/ 2147483646 h 161"/>
                <a:gd name="T20" fmla="*/ 2147483646 w 177"/>
                <a:gd name="T21" fmla="*/ 2147483646 h 161"/>
                <a:gd name="T22" fmla="*/ 2147483646 w 177"/>
                <a:gd name="T23" fmla="*/ 2147483646 h 161"/>
                <a:gd name="T24" fmla="*/ 2147483646 w 177"/>
                <a:gd name="T25" fmla="*/ 2147483646 h 161"/>
                <a:gd name="T26" fmla="*/ 2147483646 w 177"/>
                <a:gd name="T27" fmla="*/ 2147483646 h 161"/>
                <a:gd name="T28" fmla="*/ 2147483646 w 177"/>
                <a:gd name="T29" fmla="*/ 2147483646 h 161"/>
                <a:gd name="T30" fmla="*/ 2147483646 w 177"/>
                <a:gd name="T31" fmla="*/ 2147483646 h 161"/>
                <a:gd name="T32" fmla="*/ 2147483646 w 177"/>
                <a:gd name="T33" fmla="*/ 2147483646 h 161"/>
                <a:gd name="T34" fmla="*/ 2147483646 w 177"/>
                <a:gd name="T35" fmla="*/ 2147483646 h 161"/>
                <a:gd name="T36" fmla="*/ 0 w 177"/>
                <a:gd name="T37" fmla="*/ 2147483646 h 161"/>
                <a:gd name="T38" fmla="*/ 0 w 177"/>
                <a:gd name="T39" fmla="*/ 2147483646 h 161"/>
                <a:gd name="T40" fmla="*/ 2147483646 w 177"/>
                <a:gd name="T41" fmla="*/ 2147483646 h 161"/>
                <a:gd name="T42" fmla="*/ 2147483646 w 177"/>
                <a:gd name="T43" fmla="*/ 2147483646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19" name="Freeform 4"/>
            <p:cNvSpPr>
              <a:spLocks noChangeArrowheads="1"/>
            </p:cNvSpPr>
            <p:nvPr/>
          </p:nvSpPr>
          <p:spPr bwMode="auto">
            <a:xfrm>
              <a:off x="4221785" y="0"/>
              <a:ext cx="1185406" cy="1190682"/>
            </a:xfrm>
            <a:custGeom>
              <a:avLst/>
              <a:gdLst>
                <a:gd name="T0" fmla="*/ 2147483646 w 705"/>
                <a:gd name="T1" fmla="*/ 2147483646 h 697"/>
                <a:gd name="T2" fmla="*/ 2147483646 w 705"/>
                <a:gd name="T3" fmla="*/ 2147483646 h 697"/>
                <a:gd name="T4" fmla="*/ 2147483646 w 705"/>
                <a:gd name="T5" fmla="*/ 2147483646 h 697"/>
                <a:gd name="T6" fmla="*/ 2147483646 w 705"/>
                <a:gd name="T7" fmla="*/ 2147483646 h 697"/>
                <a:gd name="T8" fmla="*/ 2147483646 w 705"/>
                <a:gd name="T9" fmla="*/ 2147483646 h 697"/>
                <a:gd name="T10" fmla="*/ 2147483646 w 705"/>
                <a:gd name="T11" fmla="*/ 2147483646 h 697"/>
                <a:gd name="T12" fmla="*/ 2147483646 w 705"/>
                <a:gd name="T13" fmla="*/ 2147483646 h 697"/>
                <a:gd name="T14" fmla="*/ 2147483646 w 705"/>
                <a:gd name="T15" fmla="*/ 2147483646 h 697"/>
                <a:gd name="T16" fmla="*/ 2147483646 w 705"/>
                <a:gd name="T17" fmla="*/ 2147483646 h 697"/>
                <a:gd name="T18" fmla="*/ 2147483646 w 705"/>
                <a:gd name="T19" fmla="*/ 2147483646 h 697"/>
                <a:gd name="T20" fmla="*/ 2147483646 w 705"/>
                <a:gd name="T21" fmla="*/ 2147483646 h 697"/>
                <a:gd name="T22" fmla="*/ 2147483646 w 705"/>
                <a:gd name="T23" fmla="*/ 2147483646 h 697"/>
                <a:gd name="T24" fmla="*/ 2147483646 w 705"/>
                <a:gd name="T25" fmla="*/ 2147483646 h 697"/>
                <a:gd name="T26" fmla="*/ 2147483646 w 705"/>
                <a:gd name="T27" fmla="*/ 2147483646 h 697"/>
                <a:gd name="T28" fmla="*/ 2147483646 w 705"/>
                <a:gd name="T29" fmla="*/ 2147483646 h 697"/>
                <a:gd name="T30" fmla="*/ 2147483646 w 705"/>
                <a:gd name="T31" fmla="*/ 2147483646 h 697"/>
                <a:gd name="T32" fmla="*/ 2147483646 w 705"/>
                <a:gd name="T33" fmla="*/ 2147483646 h 697"/>
                <a:gd name="T34" fmla="*/ 2147483646 w 705"/>
                <a:gd name="T35" fmla="*/ 2147483646 h 697"/>
                <a:gd name="T36" fmla="*/ 2147483646 w 705"/>
                <a:gd name="T37" fmla="*/ 2147483646 h 697"/>
                <a:gd name="T38" fmla="*/ 2147483646 w 705"/>
                <a:gd name="T39" fmla="*/ 2147483646 h 697"/>
                <a:gd name="T40" fmla="*/ 2147483646 w 705"/>
                <a:gd name="T41" fmla="*/ 2147483646 h 697"/>
                <a:gd name="T42" fmla="*/ 2147483646 w 705"/>
                <a:gd name="T43" fmla="*/ 2147483646 h 697"/>
                <a:gd name="T44" fmla="*/ 2147483646 w 705"/>
                <a:gd name="T45" fmla="*/ 2147483646 h 697"/>
                <a:gd name="T46" fmla="*/ 2147483646 w 705"/>
                <a:gd name="T47" fmla="*/ 2147483646 h 697"/>
                <a:gd name="T48" fmla="*/ 2147483646 w 705"/>
                <a:gd name="T49" fmla="*/ 2147483646 h 697"/>
                <a:gd name="T50" fmla="*/ 2147483646 w 705"/>
                <a:gd name="T51" fmla="*/ 2147483646 h 697"/>
                <a:gd name="T52" fmla="*/ 2147483646 w 705"/>
                <a:gd name="T53" fmla="*/ 2147483646 h 697"/>
                <a:gd name="T54" fmla="*/ 2147483646 w 705"/>
                <a:gd name="T55" fmla="*/ 2147483646 h 697"/>
                <a:gd name="T56" fmla="*/ 2147483646 w 705"/>
                <a:gd name="T57" fmla="*/ 2147483646 h 697"/>
                <a:gd name="T58" fmla="*/ 2147483646 w 705"/>
                <a:gd name="T59" fmla="*/ 2147483646 h 697"/>
                <a:gd name="T60" fmla="*/ 2147483646 w 705"/>
                <a:gd name="T61" fmla="*/ 2147483646 h 697"/>
                <a:gd name="T62" fmla="*/ 2147483646 w 705"/>
                <a:gd name="T63" fmla="*/ 2147483646 h 697"/>
                <a:gd name="T64" fmla="*/ 2147483646 w 705"/>
                <a:gd name="T65" fmla="*/ 2147483646 h 697"/>
                <a:gd name="T66" fmla="*/ 2147483646 w 705"/>
                <a:gd name="T67" fmla="*/ 2147483646 h 697"/>
                <a:gd name="T68" fmla="*/ 2147483646 w 705"/>
                <a:gd name="T69" fmla="*/ 2147483646 h 697"/>
                <a:gd name="T70" fmla="*/ 2147483646 w 705"/>
                <a:gd name="T71" fmla="*/ 2147483646 h 697"/>
                <a:gd name="T72" fmla="*/ 2147483646 w 705"/>
                <a:gd name="T73" fmla="*/ 2147483646 h 697"/>
                <a:gd name="T74" fmla="*/ 2147483646 w 705"/>
                <a:gd name="T75" fmla="*/ 2147483646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20" name="Freeform 5"/>
            <p:cNvSpPr>
              <a:spLocks noChangeArrowheads="1"/>
            </p:cNvSpPr>
            <p:nvPr/>
          </p:nvSpPr>
          <p:spPr bwMode="auto">
            <a:xfrm>
              <a:off x="4335281" y="921123"/>
              <a:ext cx="889755" cy="685451"/>
            </a:xfrm>
            <a:custGeom>
              <a:avLst/>
              <a:gdLst>
                <a:gd name="T0" fmla="*/ 2147483646 w 529"/>
                <a:gd name="T1" fmla="*/ 2147483646 h 401"/>
                <a:gd name="T2" fmla="*/ 2147483646 w 529"/>
                <a:gd name="T3" fmla="*/ 2147483646 h 401"/>
                <a:gd name="T4" fmla="*/ 2147483646 w 529"/>
                <a:gd name="T5" fmla="*/ 2147483646 h 401"/>
                <a:gd name="T6" fmla="*/ 2147483646 w 529"/>
                <a:gd name="T7" fmla="*/ 2147483646 h 401"/>
                <a:gd name="T8" fmla="*/ 2147483646 w 529"/>
                <a:gd name="T9" fmla="*/ 2147483646 h 401"/>
                <a:gd name="T10" fmla="*/ 2147483646 w 529"/>
                <a:gd name="T11" fmla="*/ 2147483646 h 401"/>
                <a:gd name="T12" fmla="*/ 2147483646 w 529"/>
                <a:gd name="T13" fmla="*/ 2147483646 h 401"/>
                <a:gd name="T14" fmla="*/ 2147483646 w 529"/>
                <a:gd name="T15" fmla="*/ 2147483646 h 401"/>
                <a:gd name="T16" fmla="*/ 2147483646 w 529"/>
                <a:gd name="T17" fmla="*/ 2147483646 h 401"/>
                <a:gd name="T18" fmla="*/ 2147483646 w 529"/>
                <a:gd name="T19" fmla="*/ 2147483646 h 401"/>
                <a:gd name="T20" fmla="*/ 2147483646 w 529"/>
                <a:gd name="T21" fmla="*/ 2147483646 h 401"/>
                <a:gd name="T22" fmla="*/ 2147483646 w 529"/>
                <a:gd name="T23" fmla="*/ 2147483646 h 401"/>
                <a:gd name="T24" fmla="*/ 2147483646 w 529"/>
                <a:gd name="T25" fmla="*/ 2147483646 h 401"/>
                <a:gd name="T26" fmla="*/ 2147483646 w 529"/>
                <a:gd name="T27" fmla="*/ 2147483646 h 401"/>
                <a:gd name="T28" fmla="*/ 2147483646 w 529"/>
                <a:gd name="T29" fmla="*/ 2147483646 h 401"/>
                <a:gd name="T30" fmla="*/ 2147483646 w 529"/>
                <a:gd name="T31" fmla="*/ 2147483646 h 401"/>
                <a:gd name="T32" fmla="*/ 2147483646 w 529"/>
                <a:gd name="T33" fmla="*/ 2147483646 h 401"/>
                <a:gd name="T34" fmla="*/ 2147483646 w 529"/>
                <a:gd name="T35" fmla="*/ 2147483646 h 401"/>
                <a:gd name="T36" fmla="*/ 2147483646 w 529"/>
                <a:gd name="T37" fmla="*/ 0 h 401"/>
                <a:gd name="T38" fmla="*/ 2147483646 w 529"/>
                <a:gd name="T39" fmla="*/ 2147483646 h 401"/>
                <a:gd name="T40" fmla="*/ 2147483646 w 529"/>
                <a:gd name="T41" fmla="*/ 2147483646 h 401"/>
                <a:gd name="T42" fmla="*/ 2147483646 w 529"/>
                <a:gd name="T43" fmla="*/ 2147483646 h 401"/>
                <a:gd name="T44" fmla="*/ 2147483646 w 529"/>
                <a:gd name="T45" fmla="*/ 2147483646 h 401"/>
                <a:gd name="T46" fmla="*/ 2147483646 w 529"/>
                <a:gd name="T47" fmla="*/ 2147483646 h 401"/>
                <a:gd name="T48" fmla="*/ 0 w 529"/>
                <a:gd name="T49" fmla="*/ 2147483646 h 401"/>
                <a:gd name="T50" fmla="*/ 2147483646 w 529"/>
                <a:gd name="T51" fmla="*/ 2147483646 h 401"/>
                <a:gd name="T52" fmla="*/ 2147483646 w 529"/>
                <a:gd name="T53" fmla="*/ 2147483646 h 401"/>
                <a:gd name="T54" fmla="*/ 2147483646 w 529"/>
                <a:gd name="T55" fmla="*/ 2147483646 h 401"/>
                <a:gd name="T56" fmla="*/ 2147483646 w 529"/>
                <a:gd name="T57" fmla="*/ 2147483646 h 401"/>
                <a:gd name="T58" fmla="*/ 2147483646 w 529"/>
                <a:gd name="T59" fmla="*/ 2147483646 h 401"/>
                <a:gd name="T60" fmla="*/ 2147483646 w 529"/>
                <a:gd name="T61" fmla="*/ 2147483646 h 401"/>
                <a:gd name="T62" fmla="*/ 2147483646 w 529"/>
                <a:gd name="T63" fmla="*/ 2147483646 h 401"/>
                <a:gd name="T64" fmla="*/ 2147483646 w 529"/>
                <a:gd name="T65" fmla="*/ 2147483646 h 401"/>
                <a:gd name="T66" fmla="*/ 2147483646 w 529"/>
                <a:gd name="T67" fmla="*/ 2147483646 h 401"/>
                <a:gd name="T68" fmla="*/ 2147483646 w 529"/>
                <a:gd name="T69" fmla="*/ 2147483646 h 401"/>
                <a:gd name="T70" fmla="*/ 2147483646 w 529"/>
                <a:gd name="T71" fmla="*/ 2147483646 h 401"/>
                <a:gd name="T72" fmla="*/ 2147483646 w 529"/>
                <a:gd name="T73" fmla="*/ 2147483646 h 401"/>
                <a:gd name="T74" fmla="*/ 2147483646 w 529"/>
                <a:gd name="T75" fmla="*/ 2147483646 h 401"/>
                <a:gd name="T76" fmla="*/ 2147483646 w 529"/>
                <a:gd name="T77" fmla="*/ 2147483646 h 401"/>
                <a:gd name="T78" fmla="*/ 2147483646 w 529"/>
                <a:gd name="T79" fmla="*/ 2147483646 h 401"/>
                <a:gd name="T80" fmla="*/ 2147483646 w 529"/>
                <a:gd name="T81" fmla="*/ 2147483646 h 401"/>
                <a:gd name="T82" fmla="*/ 2147483646 w 529"/>
                <a:gd name="T83" fmla="*/ 2147483646 h 401"/>
                <a:gd name="T84" fmla="*/ 2147483646 w 529"/>
                <a:gd name="T85" fmla="*/ 2147483646 h 401"/>
                <a:gd name="T86" fmla="*/ 2147483646 w 529"/>
                <a:gd name="T87" fmla="*/ 2147483646 h 401"/>
                <a:gd name="T88" fmla="*/ 2147483646 w 529"/>
                <a:gd name="T89" fmla="*/ 2147483646 h 401"/>
                <a:gd name="T90" fmla="*/ 2147483646 w 529"/>
                <a:gd name="T91" fmla="*/ 2147483646 h 401"/>
                <a:gd name="T92" fmla="*/ 2147483646 w 529"/>
                <a:gd name="T93" fmla="*/ 2147483646 h 401"/>
                <a:gd name="T94" fmla="*/ 2147483646 w 529"/>
                <a:gd name="T95" fmla="*/ 2147483646 h 401"/>
                <a:gd name="T96" fmla="*/ 2147483646 w 529"/>
                <a:gd name="T97" fmla="*/ 2147483646 h 401"/>
                <a:gd name="T98" fmla="*/ 2147483646 w 529"/>
                <a:gd name="T99" fmla="*/ 2147483646 h 401"/>
                <a:gd name="T100" fmla="*/ 2147483646 w 529"/>
                <a:gd name="T101" fmla="*/ 2147483646 h 401"/>
                <a:gd name="T102" fmla="*/ 2147483646 w 529"/>
                <a:gd name="T103" fmla="*/ 2147483646 h 401"/>
                <a:gd name="T104" fmla="*/ 2147483646 w 529"/>
                <a:gd name="T105" fmla="*/ 2147483646 h 401"/>
                <a:gd name="T106" fmla="*/ 2147483646 w 529"/>
                <a:gd name="T107" fmla="*/ 2147483646 h 401"/>
                <a:gd name="T108" fmla="*/ 2147483646 w 529"/>
                <a:gd name="T109" fmla="*/ 2147483646 h 401"/>
                <a:gd name="T110" fmla="*/ 2147483646 w 529"/>
                <a:gd name="T111" fmla="*/ 2147483646 h 401"/>
                <a:gd name="T112" fmla="*/ 2147483646 w 529"/>
                <a:gd name="T113" fmla="*/ 2147483646 h 401"/>
                <a:gd name="T114" fmla="*/ 2147483646 w 529"/>
                <a:gd name="T115" fmla="*/ 2147483646 h 401"/>
                <a:gd name="T116" fmla="*/ 2147483646 w 529"/>
                <a:gd name="T117" fmla="*/ 2147483646 h 401"/>
                <a:gd name="T118" fmla="*/ 2147483646 w 529"/>
                <a:gd name="T119" fmla="*/ 2147483646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21" name="Freeform 6"/>
            <p:cNvSpPr>
              <a:spLocks noChangeArrowheads="1"/>
            </p:cNvSpPr>
            <p:nvPr/>
          </p:nvSpPr>
          <p:spPr bwMode="auto">
            <a:xfrm>
              <a:off x="4147521" y="1301587"/>
              <a:ext cx="634739" cy="673128"/>
            </a:xfrm>
            <a:custGeom>
              <a:avLst/>
              <a:gdLst>
                <a:gd name="T0" fmla="*/ 2147483646 w 377"/>
                <a:gd name="T1" fmla="*/ 2147483646 h 393"/>
                <a:gd name="T2" fmla="*/ 2147483646 w 377"/>
                <a:gd name="T3" fmla="*/ 2147483646 h 393"/>
                <a:gd name="T4" fmla="*/ 2147483646 w 377"/>
                <a:gd name="T5" fmla="*/ 2147483646 h 393"/>
                <a:gd name="T6" fmla="*/ 2147483646 w 377"/>
                <a:gd name="T7" fmla="*/ 2147483646 h 393"/>
                <a:gd name="T8" fmla="*/ 2147483646 w 377"/>
                <a:gd name="T9" fmla="*/ 2147483646 h 393"/>
                <a:gd name="T10" fmla="*/ 2147483646 w 377"/>
                <a:gd name="T11" fmla="*/ 2147483646 h 393"/>
                <a:gd name="T12" fmla="*/ 2147483646 w 377"/>
                <a:gd name="T13" fmla="*/ 0 h 393"/>
                <a:gd name="T14" fmla="*/ 2147483646 w 377"/>
                <a:gd name="T15" fmla="*/ 0 h 393"/>
                <a:gd name="T16" fmla="*/ 2147483646 w 377"/>
                <a:gd name="T17" fmla="*/ 2147483646 h 393"/>
                <a:gd name="T18" fmla="*/ 2147483646 w 377"/>
                <a:gd name="T19" fmla="*/ 2147483646 h 393"/>
                <a:gd name="T20" fmla="*/ 2147483646 w 377"/>
                <a:gd name="T21" fmla="*/ 2147483646 h 393"/>
                <a:gd name="T22" fmla="*/ 2147483646 w 377"/>
                <a:gd name="T23" fmla="*/ 2147483646 h 393"/>
                <a:gd name="T24" fmla="*/ 2147483646 w 377"/>
                <a:gd name="T25" fmla="*/ 2147483646 h 393"/>
                <a:gd name="T26" fmla="*/ 2147483646 w 377"/>
                <a:gd name="T27" fmla="*/ 2147483646 h 393"/>
                <a:gd name="T28" fmla="*/ 2147483646 w 377"/>
                <a:gd name="T29" fmla="*/ 2147483646 h 393"/>
                <a:gd name="T30" fmla="*/ 2147483646 w 377"/>
                <a:gd name="T31" fmla="*/ 2147483646 h 393"/>
                <a:gd name="T32" fmla="*/ 2147483646 w 377"/>
                <a:gd name="T33" fmla="*/ 2147483646 h 393"/>
                <a:gd name="T34" fmla="*/ 2147483646 w 377"/>
                <a:gd name="T35" fmla="*/ 2147483646 h 393"/>
                <a:gd name="T36" fmla="*/ 2147483646 w 377"/>
                <a:gd name="T37" fmla="*/ 2147483646 h 393"/>
                <a:gd name="T38" fmla="*/ 0 w 377"/>
                <a:gd name="T39" fmla="*/ 2147483646 h 393"/>
                <a:gd name="T40" fmla="*/ 2147483646 w 377"/>
                <a:gd name="T41" fmla="*/ 2147483646 h 393"/>
                <a:gd name="T42" fmla="*/ 2147483646 w 377"/>
                <a:gd name="T43" fmla="*/ 2147483646 h 393"/>
                <a:gd name="T44" fmla="*/ 2147483646 w 377"/>
                <a:gd name="T45" fmla="*/ 2147483646 h 393"/>
                <a:gd name="T46" fmla="*/ 2147483646 w 377"/>
                <a:gd name="T47" fmla="*/ 2147483646 h 393"/>
                <a:gd name="T48" fmla="*/ 2147483646 w 377"/>
                <a:gd name="T49" fmla="*/ 2147483646 h 393"/>
                <a:gd name="T50" fmla="*/ 2147483646 w 377"/>
                <a:gd name="T51" fmla="*/ 2147483646 h 393"/>
                <a:gd name="T52" fmla="*/ 2147483646 w 377"/>
                <a:gd name="T53" fmla="*/ 2147483646 h 393"/>
                <a:gd name="T54" fmla="*/ 2147483646 w 377"/>
                <a:gd name="T55" fmla="*/ 2147483646 h 393"/>
                <a:gd name="T56" fmla="*/ 2147483646 w 377"/>
                <a:gd name="T57" fmla="*/ 2147483646 h 393"/>
                <a:gd name="T58" fmla="*/ 2147483646 w 377"/>
                <a:gd name="T59" fmla="*/ 2147483646 h 393"/>
                <a:gd name="T60" fmla="*/ 2147483646 w 377"/>
                <a:gd name="T61" fmla="*/ 2147483646 h 393"/>
                <a:gd name="T62" fmla="*/ 2147483646 w 377"/>
                <a:gd name="T63" fmla="*/ 2147483646 h 393"/>
                <a:gd name="T64" fmla="*/ 2147483646 w 377"/>
                <a:gd name="T65" fmla="*/ 2147483646 h 393"/>
                <a:gd name="T66" fmla="*/ 2147483646 w 377"/>
                <a:gd name="T67" fmla="*/ 2147483646 h 393"/>
                <a:gd name="T68" fmla="*/ 2147483646 w 377"/>
                <a:gd name="T69" fmla="*/ 2147483646 h 393"/>
                <a:gd name="T70" fmla="*/ 2147483646 w 377"/>
                <a:gd name="T71" fmla="*/ 2147483646 h 393"/>
                <a:gd name="T72" fmla="*/ 2147483646 w 377"/>
                <a:gd name="T73" fmla="*/ 2147483646 h 393"/>
                <a:gd name="T74" fmla="*/ 2147483646 w 377"/>
                <a:gd name="T75" fmla="*/ 2147483646 h 393"/>
                <a:gd name="T76" fmla="*/ 2147483646 w 377"/>
                <a:gd name="T77" fmla="*/ 2147483646 h 393"/>
                <a:gd name="T78" fmla="*/ 2147483646 w 377"/>
                <a:gd name="T79" fmla="*/ 2147483646 h 393"/>
                <a:gd name="T80" fmla="*/ 2147483646 w 377"/>
                <a:gd name="T81" fmla="*/ 2147483646 h 393"/>
                <a:gd name="T82" fmla="*/ 2147483646 w 377"/>
                <a:gd name="T83" fmla="*/ 2147483646 h 393"/>
                <a:gd name="T84" fmla="*/ 2147483646 w 377"/>
                <a:gd name="T85" fmla="*/ 2147483646 h 393"/>
                <a:gd name="T86" fmla="*/ 2147483646 w 377"/>
                <a:gd name="T87" fmla="*/ 2147483646 h 393"/>
                <a:gd name="T88" fmla="*/ 2147483646 w 377"/>
                <a:gd name="T89" fmla="*/ 2147483646 h 393"/>
                <a:gd name="T90" fmla="*/ 2147483646 w 377"/>
                <a:gd name="T91" fmla="*/ 2147483646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22" name="Freeform 7"/>
            <p:cNvSpPr>
              <a:spLocks noChangeArrowheads="1"/>
            </p:cNvSpPr>
            <p:nvPr/>
          </p:nvSpPr>
          <p:spPr bwMode="auto">
            <a:xfrm>
              <a:off x="3664111" y="1454080"/>
              <a:ext cx="592703" cy="916502"/>
            </a:xfrm>
            <a:custGeom>
              <a:avLst/>
              <a:gdLst>
                <a:gd name="T0" fmla="*/ 2147483646 w 353"/>
                <a:gd name="T1" fmla="*/ 2147483646 h 537"/>
                <a:gd name="T2" fmla="*/ 2147483646 w 353"/>
                <a:gd name="T3" fmla="*/ 2147483646 h 537"/>
                <a:gd name="T4" fmla="*/ 2147483646 w 353"/>
                <a:gd name="T5" fmla="*/ 2147483646 h 537"/>
                <a:gd name="T6" fmla="*/ 2147483646 w 353"/>
                <a:gd name="T7" fmla="*/ 0 h 537"/>
                <a:gd name="T8" fmla="*/ 2147483646 w 353"/>
                <a:gd name="T9" fmla="*/ 2147483646 h 537"/>
                <a:gd name="T10" fmla="*/ 2147483646 w 353"/>
                <a:gd name="T11" fmla="*/ 2147483646 h 537"/>
                <a:gd name="T12" fmla="*/ 2147483646 w 353"/>
                <a:gd name="T13" fmla="*/ 2147483646 h 537"/>
                <a:gd name="T14" fmla="*/ 2147483646 w 353"/>
                <a:gd name="T15" fmla="*/ 2147483646 h 537"/>
                <a:gd name="T16" fmla="*/ 2147483646 w 353"/>
                <a:gd name="T17" fmla="*/ 2147483646 h 537"/>
                <a:gd name="T18" fmla="*/ 2147483646 w 353"/>
                <a:gd name="T19" fmla="*/ 2147483646 h 537"/>
                <a:gd name="T20" fmla="*/ 2147483646 w 353"/>
                <a:gd name="T21" fmla="*/ 2147483646 h 537"/>
                <a:gd name="T22" fmla="*/ 2147483646 w 353"/>
                <a:gd name="T23" fmla="*/ 2147483646 h 537"/>
                <a:gd name="T24" fmla="*/ 2147483646 w 353"/>
                <a:gd name="T25" fmla="*/ 2147483646 h 537"/>
                <a:gd name="T26" fmla="*/ 2147483646 w 353"/>
                <a:gd name="T27" fmla="*/ 2147483646 h 537"/>
                <a:gd name="T28" fmla="*/ 2147483646 w 353"/>
                <a:gd name="T29" fmla="*/ 2147483646 h 537"/>
                <a:gd name="T30" fmla="*/ 2147483646 w 353"/>
                <a:gd name="T31" fmla="*/ 2147483646 h 537"/>
                <a:gd name="T32" fmla="*/ 2147483646 w 353"/>
                <a:gd name="T33" fmla="*/ 2147483646 h 537"/>
                <a:gd name="T34" fmla="*/ 2147483646 w 353"/>
                <a:gd name="T35" fmla="*/ 2147483646 h 537"/>
                <a:gd name="T36" fmla="*/ 2147483646 w 353"/>
                <a:gd name="T37" fmla="*/ 2147483646 h 537"/>
                <a:gd name="T38" fmla="*/ 2147483646 w 353"/>
                <a:gd name="T39" fmla="*/ 2147483646 h 537"/>
                <a:gd name="T40" fmla="*/ 2147483646 w 353"/>
                <a:gd name="T41" fmla="*/ 2147483646 h 537"/>
                <a:gd name="T42" fmla="*/ 2147483646 w 353"/>
                <a:gd name="T43" fmla="*/ 2147483646 h 537"/>
                <a:gd name="T44" fmla="*/ 2147483646 w 353"/>
                <a:gd name="T45" fmla="*/ 2147483646 h 537"/>
                <a:gd name="T46" fmla="*/ 2147483646 w 353"/>
                <a:gd name="T47" fmla="*/ 2147483646 h 537"/>
                <a:gd name="T48" fmla="*/ 2147483646 w 353"/>
                <a:gd name="T49" fmla="*/ 2147483646 h 537"/>
                <a:gd name="T50" fmla="*/ 2147483646 w 353"/>
                <a:gd name="T51" fmla="*/ 2147483646 h 537"/>
                <a:gd name="T52" fmla="*/ 2147483646 w 353"/>
                <a:gd name="T53" fmla="*/ 2147483646 h 537"/>
                <a:gd name="T54" fmla="*/ 2147483646 w 353"/>
                <a:gd name="T55" fmla="*/ 2147483646 h 537"/>
                <a:gd name="T56" fmla="*/ 2147483646 w 353"/>
                <a:gd name="T57" fmla="*/ 2147483646 h 537"/>
                <a:gd name="T58" fmla="*/ 2147483646 w 353"/>
                <a:gd name="T59" fmla="*/ 2147483646 h 537"/>
                <a:gd name="T60" fmla="*/ 2147483646 w 353"/>
                <a:gd name="T61" fmla="*/ 2147483646 h 537"/>
                <a:gd name="T62" fmla="*/ 2147483646 w 353"/>
                <a:gd name="T63" fmla="*/ 2147483646 h 537"/>
                <a:gd name="T64" fmla="*/ 2147483646 w 353"/>
                <a:gd name="T65" fmla="*/ 2147483646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23" name="Freeform 8"/>
            <p:cNvSpPr>
              <a:spLocks noChangeArrowheads="1"/>
            </p:cNvSpPr>
            <p:nvPr/>
          </p:nvSpPr>
          <p:spPr bwMode="auto">
            <a:xfrm>
              <a:off x="3836457" y="1686671"/>
              <a:ext cx="190562" cy="218728"/>
            </a:xfrm>
            <a:custGeom>
              <a:avLst/>
              <a:gdLst>
                <a:gd name="T0" fmla="*/ 2147483646 w 113"/>
                <a:gd name="T1" fmla="*/ 2147483646 h 129"/>
                <a:gd name="T2" fmla="*/ 2147483646 w 113"/>
                <a:gd name="T3" fmla="*/ 2147483646 h 129"/>
                <a:gd name="T4" fmla="*/ 2147483646 w 113"/>
                <a:gd name="T5" fmla="*/ 2147483646 h 129"/>
                <a:gd name="T6" fmla="*/ 2147483646 w 113"/>
                <a:gd name="T7" fmla="*/ 2147483646 h 129"/>
                <a:gd name="T8" fmla="*/ 2147483646 w 113"/>
                <a:gd name="T9" fmla="*/ 0 h 129"/>
                <a:gd name="T10" fmla="*/ 2147483646 w 113"/>
                <a:gd name="T11" fmla="*/ 0 h 129"/>
                <a:gd name="T12" fmla="*/ 2147483646 w 113"/>
                <a:gd name="T13" fmla="*/ 2147483646 h 129"/>
                <a:gd name="T14" fmla="*/ 2147483646 w 113"/>
                <a:gd name="T15" fmla="*/ 2147483646 h 129"/>
                <a:gd name="T16" fmla="*/ 0 w 113"/>
                <a:gd name="T17" fmla="*/ 2147483646 h 129"/>
                <a:gd name="T18" fmla="*/ 0 w 113"/>
                <a:gd name="T19" fmla="*/ 2147483646 h 129"/>
                <a:gd name="T20" fmla="*/ 2147483646 w 113"/>
                <a:gd name="T21" fmla="*/ 2147483646 h 129"/>
                <a:gd name="T22" fmla="*/ 2147483646 w 113"/>
                <a:gd name="T23" fmla="*/ 2147483646 h 129"/>
                <a:gd name="T24" fmla="*/ 2147483646 w 113"/>
                <a:gd name="T25" fmla="*/ 2147483646 h 129"/>
                <a:gd name="T26" fmla="*/ 2147483646 w 113"/>
                <a:gd name="T27" fmla="*/ 2147483646 h 129"/>
                <a:gd name="T28" fmla="*/ 2147483646 w 113"/>
                <a:gd name="T29" fmla="*/ 2147483646 h 129"/>
                <a:gd name="T30" fmla="*/ 2147483646 w 113"/>
                <a:gd name="T31" fmla="*/ 2147483646 h 129"/>
                <a:gd name="T32" fmla="*/ 2147483646 w 113"/>
                <a:gd name="T33" fmla="*/ 2147483646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24" name="Freeform 9"/>
            <p:cNvSpPr>
              <a:spLocks noChangeArrowheads="1"/>
            </p:cNvSpPr>
            <p:nvPr/>
          </p:nvSpPr>
          <p:spPr bwMode="auto">
            <a:xfrm>
              <a:off x="3958361" y="1794495"/>
              <a:ext cx="149927" cy="206405"/>
            </a:xfrm>
            <a:custGeom>
              <a:avLst/>
              <a:gdLst>
                <a:gd name="T0" fmla="*/ 2147483646 w 89"/>
                <a:gd name="T1" fmla="*/ 2147483646 h 121"/>
                <a:gd name="T2" fmla="*/ 2147483646 w 89"/>
                <a:gd name="T3" fmla="*/ 2147483646 h 121"/>
                <a:gd name="T4" fmla="*/ 2147483646 w 89"/>
                <a:gd name="T5" fmla="*/ 2147483646 h 121"/>
                <a:gd name="T6" fmla="*/ 2147483646 w 89"/>
                <a:gd name="T7" fmla="*/ 2147483646 h 121"/>
                <a:gd name="T8" fmla="*/ 2147483646 w 89"/>
                <a:gd name="T9" fmla="*/ 0 h 121"/>
                <a:gd name="T10" fmla="*/ 2147483646 w 89"/>
                <a:gd name="T11" fmla="*/ 2147483646 h 121"/>
                <a:gd name="T12" fmla="*/ 2147483646 w 89"/>
                <a:gd name="T13" fmla="*/ 2147483646 h 121"/>
                <a:gd name="T14" fmla="*/ 2147483646 w 89"/>
                <a:gd name="T15" fmla="*/ 2147483646 h 121"/>
                <a:gd name="T16" fmla="*/ 0 w 89"/>
                <a:gd name="T17" fmla="*/ 2147483646 h 121"/>
                <a:gd name="T18" fmla="*/ 2147483646 w 89"/>
                <a:gd name="T19" fmla="*/ 2147483646 h 121"/>
                <a:gd name="T20" fmla="*/ 2147483646 w 89"/>
                <a:gd name="T21" fmla="*/ 2147483646 h 121"/>
                <a:gd name="T22" fmla="*/ 2147483646 w 89"/>
                <a:gd name="T23" fmla="*/ 2147483646 h 121"/>
                <a:gd name="T24" fmla="*/ 2147483646 w 89"/>
                <a:gd name="T25" fmla="*/ 2147483646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25" name="Freeform 10"/>
            <p:cNvSpPr>
              <a:spLocks noChangeArrowheads="1"/>
            </p:cNvSpPr>
            <p:nvPr/>
          </p:nvSpPr>
          <p:spPr bwMode="auto">
            <a:xfrm>
              <a:off x="3958361" y="1808358"/>
              <a:ext cx="57449" cy="69315"/>
            </a:xfrm>
            <a:custGeom>
              <a:avLst/>
              <a:gdLst>
                <a:gd name="T0" fmla="*/ 2147483646 w 33"/>
                <a:gd name="T1" fmla="*/ 2147483646 h 41"/>
                <a:gd name="T2" fmla="*/ 2147483646 w 33"/>
                <a:gd name="T3" fmla="*/ 2147483646 h 41"/>
                <a:gd name="T4" fmla="*/ 2147483646 w 33"/>
                <a:gd name="T5" fmla="*/ 2147483646 h 41"/>
                <a:gd name="T6" fmla="*/ 0 w 33"/>
                <a:gd name="T7" fmla="*/ 0 h 41"/>
                <a:gd name="T8" fmla="*/ 2147483646 w 33"/>
                <a:gd name="T9" fmla="*/ 2147483646 h 41"/>
                <a:gd name="T10" fmla="*/ 2147483646 w 33"/>
                <a:gd name="T11" fmla="*/ 2147483646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26" name="Freeform 11"/>
            <p:cNvSpPr>
              <a:spLocks noChangeArrowheads="1"/>
            </p:cNvSpPr>
            <p:nvPr/>
          </p:nvSpPr>
          <p:spPr bwMode="auto">
            <a:xfrm>
              <a:off x="3823847" y="2054812"/>
              <a:ext cx="730020" cy="494449"/>
            </a:xfrm>
            <a:custGeom>
              <a:avLst/>
              <a:gdLst>
                <a:gd name="T0" fmla="*/ 2147483646 w 433"/>
                <a:gd name="T1" fmla="*/ 2147483646 h 289"/>
                <a:gd name="T2" fmla="*/ 2147483646 w 433"/>
                <a:gd name="T3" fmla="*/ 2147483646 h 289"/>
                <a:gd name="T4" fmla="*/ 2147483646 w 433"/>
                <a:gd name="T5" fmla="*/ 2147483646 h 289"/>
                <a:gd name="T6" fmla="*/ 2147483646 w 433"/>
                <a:gd name="T7" fmla="*/ 2147483646 h 289"/>
                <a:gd name="T8" fmla="*/ 2147483646 w 433"/>
                <a:gd name="T9" fmla="*/ 2147483646 h 289"/>
                <a:gd name="T10" fmla="*/ 2147483646 w 433"/>
                <a:gd name="T11" fmla="*/ 2147483646 h 289"/>
                <a:gd name="T12" fmla="*/ 2147483646 w 433"/>
                <a:gd name="T13" fmla="*/ 2147483646 h 289"/>
                <a:gd name="T14" fmla="*/ 2147483646 w 433"/>
                <a:gd name="T15" fmla="*/ 2147483646 h 289"/>
                <a:gd name="T16" fmla="*/ 2147483646 w 433"/>
                <a:gd name="T17" fmla="*/ 2147483646 h 289"/>
                <a:gd name="T18" fmla="*/ 2147483646 w 433"/>
                <a:gd name="T19" fmla="*/ 2147483646 h 289"/>
                <a:gd name="T20" fmla="*/ 0 w 433"/>
                <a:gd name="T21" fmla="*/ 2147483646 h 289"/>
                <a:gd name="T22" fmla="*/ 2147483646 w 433"/>
                <a:gd name="T23" fmla="*/ 2147483646 h 289"/>
                <a:gd name="T24" fmla="*/ 2147483646 w 433"/>
                <a:gd name="T25" fmla="*/ 2147483646 h 289"/>
                <a:gd name="T26" fmla="*/ 2147483646 w 433"/>
                <a:gd name="T27" fmla="*/ 2147483646 h 289"/>
                <a:gd name="T28" fmla="*/ 2147483646 w 433"/>
                <a:gd name="T29" fmla="*/ 2147483646 h 289"/>
                <a:gd name="T30" fmla="*/ 2147483646 w 433"/>
                <a:gd name="T31" fmla="*/ 2147483646 h 289"/>
                <a:gd name="T32" fmla="*/ 2147483646 w 433"/>
                <a:gd name="T33" fmla="*/ 2147483646 h 289"/>
                <a:gd name="T34" fmla="*/ 2147483646 w 433"/>
                <a:gd name="T35" fmla="*/ 2147483646 h 289"/>
                <a:gd name="T36" fmla="*/ 2147483646 w 433"/>
                <a:gd name="T37" fmla="*/ 2147483646 h 289"/>
                <a:gd name="T38" fmla="*/ 2147483646 w 433"/>
                <a:gd name="T39" fmla="*/ 2147483646 h 289"/>
                <a:gd name="T40" fmla="*/ 2147483646 w 433"/>
                <a:gd name="T41" fmla="*/ 2147483646 h 289"/>
                <a:gd name="T42" fmla="*/ 2147483646 w 433"/>
                <a:gd name="T43" fmla="*/ 2147483646 h 289"/>
                <a:gd name="T44" fmla="*/ 2147483646 w 433"/>
                <a:gd name="T45" fmla="*/ 2147483646 h 289"/>
                <a:gd name="T46" fmla="*/ 2147483646 w 433"/>
                <a:gd name="T47" fmla="*/ 2147483646 h 289"/>
                <a:gd name="T48" fmla="*/ 2147483646 w 433"/>
                <a:gd name="T49" fmla="*/ 2147483646 h 289"/>
                <a:gd name="T50" fmla="*/ 2147483646 w 433"/>
                <a:gd name="T51" fmla="*/ 2147483646 h 289"/>
                <a:gd name="T52" fmla="*/ 2147483646 w 433"/>
                <a:gd name="T53" fmla="*/ 2147483646 h 289"/>
                <a:gd name="T54" fmla="*/ 2147483646 w 433"/>
                <a:gd name="T55" fmla="*/ 2147483646 h 289"/>
                <a:gd name="T56" fmla="*/ 2147483646 w 433"/>
                <a:gd name="T57" fmla="*/ 2147483646 h 289"/>
                <a:gd name="T58" fmla="*/ 2147483646 w 433"/>
                <a:gd name="T59" fmla="*/ 2147483646 h 289"/>
                <a:gd name="T60" fmla="*/ 2147483646 w 433"/>
                <a:gd name="T61" fmla="*/ 2147483646 h 289"/>
                <a:gd name="T62" fmla="*/ 2147483646 w 433"/>
                <a:gd name="T63" fmla="*/ 2147483646 h 289"/>
                <a:gd name="T64" fmla="*/ 2147483646 w 433"/>
                <a:gd name="T65" fmla="*/ 2147483646 h 289"/>
                <a:gd name="T66" fmla="*/ 2147483646 w 433"/>
                <a:gd name="T67" fmla="*/ 2147483646 h 289"/>
                <a:gd name="T68" fmla="*/ 2147483646 w 433"/>
                <a:gd name="T69" fmla="*/ 2147483646 h 289"/>
                <a:gd name="T70" fmla="*/ 2147483646 w 433"/>
                <a:gd name="T71" fmla="*/ 2147483646 h 289"/>
                <a:gd name="T72" fmla="*/ 2147483646 w 433"/>
                <a:gd name="T73" fmla="*/ 2147483646 h 289"/>
                <a:gd name="T74" fmla="*/ 2147483646 w 433"/>
                <a:gd name="T75" fmla="*/ 2147483646 h 289"/>
                <a:gd name="T76" fmla="*/ 2147483646 w 433"/>
                <a:gd name="T77" fmla="*/ 2147483646 h 289"/>
                <a:gd name="T78" fmla="*/ 2147483646 w 433"/>
                <a:gd name="T79" fmla="*/ 0 h 289"/>
                <a:gd name="T80" fmla="*/ 2147483646 w 433"/>
                <a:gd name="T81" fmla="*/ 2147483646 h 289"/>
                <a:gd name="T82" fmla="*/ 2147483646 w 433"/>
                <a:gd name="T83" fmla="*/ 2147483646 h 289"/>
                <a:gd name="T84" fmla="*/ 2147483646 w 433"/>
                <a:gd name="T85" fmla="*/ 2147483646 h 289"/>
                <a:gd name="T86" fmla="*/ 2147483646 w 433"/>
                <a:gd name="T87" fmla="*/ 2147483646 h 289"/>
                <a:gd name="T88" fmla="*/ 2147483646 w 433"/>
                <a:gd name="T89" fmla="*/ 2147483646 h 289"/>
                <a:gd name="T90" fmla="*/ 2147483646 w 433"/>
                <a:gd name="T91" fmla="*/ 2147483646 h 289"/>
                <a:gd name="T92" fmla="*/ 2147483646 w 433"/>
                <a:gd name="T93" fmla="*/ 0 h 289"/>
                <a:gd name="T94" fmla="*/ 2147483646 w 433"/>
                <a:gd name="T95" fmla="*/ 0 h 289"/>
                <a:gd name="T96" fmla="*/ 2147483646 w 433"/>
                <a:gd name="T97" fmla="*/ 0 h 289"/>
                <a:gd name="T98" fmla="*/ 2147483646 w 433"/>
                <a:gd name="T99" fmla="*/ 2147483646 h 289"/>
                <a:gd name="T100" fmla="*/ 2147483646 w 433"/>
                <a:gd name="T101" fmla="*/ 2147483646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27" name="Freeform 12"/>
            <p:cNvSpPr>
              <a:spLocks noChangeArrowheads="1"/>
            </p:cNvSpPr>
            <p:nvPr/>
          </p:nvSpPr>
          <p:spPr bwMode="auto">
            <a:xfrm>
              <a:off x="3973774" y="2450679"/>
              <a:ext cx="605314" cy="546820"/>
            </a:xfrm>
            <a:custGeom>
              <a:avLst/>
              <a:gdLst>
                <a:gd name="T0" fmla="*/ 2147483646 w 361"/>
                <a:gd name="T1" fmla="*/ 0 h 321"/>
                <a:gd name="T2" fmla="*/ 2147483646 w 361"/>
                <a:gd name="T3" fmla="*/ 0 h 321"/>
                <a:gd name="T4" fmla="*/ 2147483646 w 361"/>
                <a:gd name="T5" fmla="*/ 2147483646 h 321"/>
                <a:gd name="T6" fmla="*/ 2147483646 w 361"/>
                <a:gd name="T7" fmla="*/ 2147483646 h 321"/>
                <a:gd name="T8" fmla="*/ 2147483646 w 361"/>
                <a:gd name="T9" fmla="*/ 2147483646 h 321"/>
                <a:gd name="T10" fmla="*/ 2147483646 w 361"/>
                <a:gd name="T11" fmla="*/ 2147483646 h 321"/>
                <a:gd name="T12" fmla="*/ 2147483646 w 361"/>
                <a:gd name="T13" fmla="*/ 2147483646 h 321"/>
                <a:gd name="T14" fmla="*/ 2147483646 w 361"/>
                <a:gd name="T15" fmla="*/ 2147483646 h 321"/>
                <a:gd name="T16" fmla="*/ 2147483646 w 361"/>
                <a:gd name="T17" fmla="*/ 2147483646 h 321"/>
                <a:gd name="T18" fmla="*/ 2147483646 w 361"/>
                <a:gd name="T19" fmla="*/ 2147483646 h 321"/>
                <a:gd name="T20" fmla="*/ 2147483646 w 361"/>
                <a:gd name="T21" fmla="*/ 2147483646 h 321"/>
                <a:gd name="T22" fmla="*/ 0 w 361"/>
                <a:gd name="T23" fmla="*/ 2147483646 h 321"/>
                <a:gd name="T24" fmla="*/ 2147483646 w 361"/>
                <a:gd name="T25" fmla="*/ 2147483646 h 321"/>
                <a:gd name="T26" fmla="*/ 2147483646 w 361"/>
                <a:gd name="T27" fmla="*/ 2147483646 h 321"/>
                <a:gd name="T28" fmla="*/ 2147483646 w 361"/>
                <a:gd name="T29" fmla="*/ 2147483646 h 321"/>
                <a:gd name="T30" fmla="*/ 2147483646 w 361"/>
                <a:gd name="T31" fmla="*/ 2147483646 h 321"/>
                <a:gd name="T32" fmla="*/ 2147483646 w 361"/>
                <a:gd name="T33" fmla="*/ 2147483646 h 321"/>
                <a:gd name="T34" fmla="*/ 2147483646 w 361"/>
                <a:gd name="T35" fmla="*/ 2147483646 h 321"/>
                <a:gd name="T36" fmla="*/ 2147483646 w 361"/>
                <a:gd name="T37" fmla="*/ 2147483646 h 321"/>
                <a:gd name="T38" fmla="*/ 2147483646 w 361"/>
                <a:gd name="T39" fmla="*/ 2147483646 h 321"/>
                <a:gd name="T40" fmla="*/ 2147483646 w 361"/>
                <a:gd name="T41" fmla="*/ 2147483646 h 321"/>
                <a:gd name="T42" fmla="*/ 2147483646 w 361"/>
                <a:gd name="T43" fmla="*/ 2147483646 h 321"/>
                <a:gd name="T44" fmla="*/ 2147483646 w 361"/>
                <a:gd name="T45" fmla="*/ 2147483646 h 321"/>
                <a:gd name="T46" fmla="*/ 2147483646 w 361"/>
                <a:gd name="T47" fmla="*/ 2147483646 h 321"/>
                <a:gd name="T48" fmla="*/ 2147483646 w 361"/>
                <a:gd name="T49" fmla="*/ 2147483646 h 321"/>
                <a:gd name="T50" fmla="*/ 2147483646 w 361"/>
                <a:gd name="T51" fmla="*/ 2147483646 h 321"/>
                <a:gd name="T52" fmla="*/ 2147483646 w 361"/>
                <a:gd name="T53" fmla="*/ 2147483646 h 321"/>
                <a:gd name="T54" fmla="*/ 2147483646 w 361"/>
                <a:gd name="T55" fmla="*/ 2147483646 h 321"/>
                <a:gd name="T56" fmla="*/ 2147483646 w 361"/>
                <a:gd name="T57" fmla="*/ 2147483646 h 321"/>
                <a:gd name="T58" fmla="*/ 2147483646 w 361"/>
                <a:gd name="T59" fmla="*/ 2147483646 h 321"/>
                <a:gd name="T60" fmla="*/ 2147483646 w 361"/>
                <a:gd name="T61" fmla="*/ 2147483646 h 321"/>
                <a:gd name="T62" fmla="*/ 2147483646 w 361"/>
                <a:gd name="T63" fmla="*/ 2147483646 h 321"/>
                <a:gd name="T64" fmla="*/ 2147483646 w 361"/>
                <a:gd name="T65" fmla="*/ 2147483646 h 321"/>
                <a:gd name="T66" fmla="*/ 2147483646 w 361"/>
                <a:gd name="T67" fmla="*/ 2147483646 h 321"/>
                <a:gd name="T68" fmla="*/ 2147483646 w 361"/>
                <a:gd name="T69" fmla="*/ 2147483646 h 321"/>
                <a:gd name="T70" fmla="*/ 2147483646 w 361"/>
                <a:gd name="T71" fmla="*/ 2147483646 h 321"/>
                <a:gd name="T72" fmla="*/ 2147483646 w 361"/>
                <a:gd name="T73" fmla="*/ 2147483646 h 321"/>
                <a:gd name="T74" fmla="*/ 2147483646 w 361"/>
                <a:gd name="T75" fmla="*/ 2147483646 h 321"/>
                <a:gd name="T76" fmla="*/ 2147483646 w 361"/>
                <a:gd name="T77" fmla="*/ 2147483646 h 321"/>
                <a:gd name="T78" fmla="*/ 2147483646 w 361"/>
                <a:gd name="T79" fmla="*/ 2147483646 h 321"/>
                <a:gd name="T80" fmla="*/ 2147483646 w 361"/>
                <a:gd name="T81" fmla="*/ 2147483646 h 321"/>
                <a:gd name="T82" fmla="*/ 2147483646 w 361"/>
                <a:gd name="T83" fmla="*/ 2147483646 h 321"/>
                <a:gd name="T84" fmla="*/ 2147483646 w 361"/>
                <a:gd name="T85" fmla="*/ 2147483646 h 321"/>
                <a:gd name="T86" fmla="*/ 2147483646 w 361"/>
                <a:gd name="T87" fmla="*/ 2147483646 h 321"/>
                <a:gd name="T88" fmla="*/ 2147483646 w 361"/>
                <a:gd name="T89" fmla="*/ 2147483646 h 321"/>
                <a:gd name="T90" fmla="*/ 2147483646 w 361"/>
                <a:gd name="T91" fmla="*/ 2147483646 h 321"/>
                <a:gd name="T92" fmla="*/ 2147483646 w 361"/>
                <a:gd name="T93" fmla="*/ 2147483646 h 321"/>
                <a:gd name="T94" fmla="*/ 2147483646 w 361"/>
                <a:gd name="T95" fmla="*/ 2147483646 h 321"/>
                <a:gd name="T96" fmla="*/ 2147483646 w 361"/>
                <a:gd name="T97" fmla="*/ 2147483646 h 321"/>
                <a:gd name="T98" fmla="*/ 2147483646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28" name="Freeform 13"/>
            <p:cNvSpPr>
              <a:spLocks noChangeArrowheads="1"/>
            </p:cNvSpPr>
            <p:nvPr/>
          </p:nvSpPr>
          <p:spPr bwMode="auto">
            <a:xfrm>
              <a:off x="4471196" y="2888136"/>
              <a:ext cx="107892" cy="93961"/>
            </a:xfrm>
            <a:custGeom>
              <a:avLst/>
              <a:gdLst>
                <a:gd name="T0" fmla="*/ 2147483646 w 65"/>
                <a:gd name="T1" fmla="*/ 0 h 57"/>
                <a:gd name="T2" fmla="*/ 0 w 65"/>
                <a:gd name="T3" fmla="*/ 2147483646 h 57"/>
                <a:gd name="T4" fmla="*/ 2147483646 w 65"/>
                <a:gd name="T5" fmla="*/ 2147483646 h 57"/>
                <a:gd name="T6" fmla="*/ 2147483646 w 65"/>
                <a:gd name="T7" fmla="*/ 2147483646 h 57"/>
                <a:gd name="T8" fmla="*/ 2147483646 w 65"/>
                <a:gd name="T9" fmla="*/ 2147483646 h 57"/>
                <a:gd name="T10" fmla="*/ 2147483646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29" name="Freeform 14"/>
            <p:cNvSpPr>
              <a:spLocks noChangeArrowheads="1"/>
            </p:cNvSpPr>
            <p:nvPr/>
          </p:nvSpPr>
          <p:spPr bwMode="auto">
            <a:xfrm>
              <a:off x="4202168" y="2954370"/>
              <a:ext cx="403543" cy="506772"/>
            </a:xfrm>
            <a:custGeom>
              <a:avLst/>
              <a:gdLst>
                <a:gd name="T0" fmla="*/ 2147483646 w 241"/>
                <a:gd name="T1" fmla="*/ 2147483646 h 297"/>
                <a:gd name="T2" fmla="*/ 2147483646 w 241"/>
                <a:gd name="T3" fmla="*/ 0 h 297"/>
                <a:gd name="T4" fmla="*/ 2147483646 w 241"/>
                <a:gd name="T5" fmla="*/ 2147483646 h 297"/>
                <a:gd name="T6" fmla="*/ 2147483646 w 241"/>
                <a:gd name="T7" fmla="*/ 2147483646 h 297"/>
                <a:gd name="T8" fmla="*/ 2147483646 w 241"/>
                <a:gd name="T9" fmla="*/ 2147483646 h 297"/>
                <a:gd name="T10" fmla="*/ 2147483646 w 241"/>
                <a:gd name="T11" fmla="*/ 2147483646 h 297"/>
                <a:gd name="T12" fmla="*/ 2147483646 w 241"/>
                <a:gd name="T13" fmla="*/ 2147483646 h 297"/>
                <a:gd name="T14" fmla="*/ 2147483646 w 241"/>
                <a:gd name="T15" fmla="*/ 2147483646 h 297"/>
                <a:gd name="T16" fmla="*/ 2147483646 w 241"/>
                <a:gd name="T17" fmla="*/ 2147483646 h 297"/>
                <a:gd name="T18" fmla="*/ 2147483646 w 241"/>
                <a:gd name="T19" fmla="*/ 2147483646 h 297"/>
                <a:gd name="T20" fmla="*/ 2147483646 w 241"/>
                <a:gd name="T21" fmla="*/ 2147483646 h 297"/>
                <a:gd name="T22" fmla="*/ 2147483646 w 241"/>
                <a:gd name="T23" fmla="*/ 2147483646 h 297"/>
                <a:gd name="T24" fmla="*/ 2147483646 w 241"/>
                <a:gd name="T25" fmla="*/ 2147483646 h 297"/>
                <a:gd name="T26" fmla="*/ 2147483646 w 241"/>
                <a:gd name="T27" fmla="*/ 2147483646 h 297"/>
                <a:gd name="T28" fmla="*/ 2147483646 w 241"/>
                <a:gd name="T29" fmla="*/ 2147483646 h 297"/>
                <a:gd name="T30" fmla="*/ 2147483646 w 241"/>
                <a:gd name="T31" fmla="*/ 2147483646 h 297"/>
                <a:gd name="T32" fmla="*/ 0 w 241"/>
                <a:gd name="T33" fmla="*/ 2147483646 h 297"/>
                <a:gd name="T34" fmla="*/ 0 w 241"/>
                <a:gd name="T35" fmla="*/ 2147483646 h 297"/>
                <a:gd name="T36" fmla="*/ 2147483646 w 241"/>
                <a:gd name="T37" fmla="*/ 2147483646 h 297"/>
                <a:gd name="T38" fmla="*/ 2147483646 w 241"/>
                <a:gd name="T39" fmla="*/ 2147483646 h 297"/>
                <a:gd name="T40" fmla="*/ 2147483646 w 241"/>
                <a:gd name="T41" fmla="*/ 2147483646 h 297"/>
                <a:gd name="T42" fmla="*/ 2147483646 w 241"/>
                <a:gd name="T43" fmla="*/ 2147483646 h 297"/>
                <a:gd name="T44" fmla="*/ 2147483646 w 241"/>
                <a:gd name="T45" fmla="*/ 2147483646 h 297"/>
                <a:gd name="T46" fmla="*/ 2147483646 w 241"/>
                <a:gd name="T47" fmla="*/ 2147483646 h 297"/>
                <a:gd name="T48" fmla="*/ 2147483646 w 241"/>
                <a:gd name="T49" fmla="*/ 2147483646 h 297"/>
                <a:gd name="T50" fmla="*/ 2147483646 w 241"/>
                <a:gd name="T51" fmla="*/ 2147483646 h 297"/>
                <a:gd name="T52" fmla="*/ 2147483646 w 241"/>
                <a:gd name="T53" fmla="*/ 2147483646 h 297"/>
                <a:gd name="T54" fmla="*/ 2147483646 w 241"/>
                <a:gd name="T55" fmla="*/ 2147483646 h 297"/>
                <a:gd name="T56" fmla="*/ 2147483646 w 241"/>
                <a:gd name="T57" fmla="*/ 2147483646 h 297"/>
                <a:gd name="T58" fmla="*/ 2147483646 w 241"/>
                <a:gd name="T59" fmla="*/ 2147483646 h 297"/>
                <a:gd name="T60" fmla="*/ 2147483646 w 241"/>
                <a:gd name="T61" fmla="*/ 2147483646 h 297"/>
                <a:gd name="T62" fmla="*/ 2147483646 w 241"/>
                <a:gd name="T63" fmla="*/ 2147483646 h 297"/>
                <a:gd name="T64" fmla="*/ 2147483646 w 241"/>
                <a:gd name="T65" fmla="*/ 2147483646 h 297"/>
                <a:gd name="T66" fmla="*/ 2147483646 w 241"/>
                <a:gd name="T67" fmla="*/ 2147483646 h 297"/>
                <a:gd name="T68" fmla="*/ 2147483646 w 241"/>
                <a:gd name="T69" fmla="*/ 2147483646 h 297"/>
                <a:gd name="T70" fmla="*/ 2147483646 w 241"/>
                <a:gd name="T71" fmla="*/ 2147483646 h 297"/>
                <a:gd name="T72" fmla="*/ 2147483646 w 241"/>
                <a:gd name="T73" fmla="*/ 2147483646 h 297"/>
                <a:gd name="T74" fmla="*/ 2147483646 w 241"/>
                <a:gd name="T75" fmla="*/ 2147483646 h 297"/>
                <a:gd name="T76" fmla="*/ 2147483646 w 241"/>
                <a:gd name="T77" fmla="*/ 2147483646 h 297"/>
                <a:gd name="T78" fmla="*/ 2147483646 w 241"/>
                <a:gd name="T79" fmla="*/ 2147483646 h 297"/>
                <a:gd name="T80" fmla="*/ 2147483646 w 241"/>
                <a:gd name="T81" fmla="*/ 2147483646 h 297"/>
                <a:gd name="T82" fmla="*/ 2147483646 w 241"/>
                <a:gd name="T83" fmla="*/ 2147483646 h 297"/>
                <a:gd name="T84" fmla="*/ 2147483646 w 241"/>
                <a:gd name="T85" fmla="*/ 2147483646 h 297"/>
                <a:gd name="T86" fmla="*/ 2147483646 w 241"/>
                <a:gd name="T87" fmla="*/ 2147483646 h 297"/>
                <a:gd name="T88" fmla="*/ 2147483646 w 241"/>
                <a:gd name="T89" fmla="*/ 2147483646 h 297"/>
                <a:gd name="T90" fmla="*/ 2147483646 w 241"/>
                <a:gd name="T91" fmla="*/ 2147483646 h 297"/>
                <a:gd name="T92" fmla="*/ 2147483646 w 241"/>
                <a:gd name="T93" fmla="*/ 2147483646 h 297"/>
                <a:gd name="T94" fmla="*/ 2147483646 w 241"/>
                <a:gd name="T95" fmla="*/ 2147483646 h 297"/>
                <a:gd name="T96" fmla="*/ 2147483646 w 241"/>
                <a:gd name="T97" fmla="*/ 2147483646 h 297"/>
                <a:gd name="T98" fmla="*/ 2147483646 w 241"/>
                <a:gd name="T99" fmla="*/ 2147483646 h 297"/>
                <a:gd name="T100" fmla="*/ 2147483646 w 241"/>
                <a:gd name="T101" fmla="*/ 2147483646 h 297"/>
                <a:gd name="T102" fmla="*/ 2147483646 w 241"/>
                <a:gd name="T103" fmla="*/ 2147483646 h 297"/>
                <a:gd name="T104" fmla="*/ 2147483646 w 241"/>
                <a:gd name="T105" fmla="*/ 2147483646 h 297"/>
                <a:gd name="T106" fmla="*/ 2147483646 w 241"/>
                <a:gd name="T107" fmla="*/ 2147483646 h 297"/>
                <a:gd name="T108" fmla="*/ 2147483646 w 241"/>
                <a:gd name="T109" fmla="*/ 2147483646 h 297"/>
                <a:gd name="T110" fmla="*/ 2147483646 w 241"/>
                <a:gd name="T111" fmla="*/ 2147483646 h 297"/>
                <a:gd name="T112" fmla="*/ 2147483646 w 241"/>
                <a:gd name="T113" fmla="*/ 2147483646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30" name="Freeform 15"/>
            <p:cNvSpPr>
              <a:spLocks noChangeArrowheads="1"/>
            </p:cNvSpPr>
            <p:nvPr/>
          </p:nvSpPr>
          <p:spPr bwMode="auto">
            <a:xfrm>
              <a:off x="3998995" y="3351778"/>
              <a:ext cx="459590" cy="629999"/>
            </a:xfrm>
            <a:custGeom>
              <a:avLst/>
              <a:gdLst>
                <a:gd name="T0" fmla="*/ 2147483646 w 273"/>
                <a:gd name="T1" fmla="*/ 2147483646 h 369"/>
                <a:gd name="T2" fmla="*/ 2147483646 w 273"/>
                <a:gd name="T3" fmla="*/ 2147483646 h 369"/>
                <a:gd name="T4" fmla="*/ 2147483646 w 273"/>
                <a:gd name="T5" fmla="*/ 2147483646 h 369"/>
                <a:gd name="T6" fmla="*/ 2147483646 w 273"/>
                <a:gd name="T7" fmla="*/ 2147483646 h 369"/>
                <a:gd name="T8" fmla="*/ 2147483646 w 273"/>
                <a:gd name="T9" fmla="*/ 2147483646 h 369"/>
                <a:gd name="T10" fmla="*/ 2147483646 w 273"/>
                <a:gd name="T11" fmla="*/ 2147483646 h 369"/>
                <a:gd name="T12" fmla="*/ 2147483646 w 273"/>
                <a:gd name="T13" fmla="*/ 2147483646 h 369"/>
                <a:gd name="T14" fmla="*/ 2147483646 w 273"/>
                <a:gd name="T15" fmla="*/ 2147483646 h 369"/>
                <a:gd name="T16" fmla="*/ 2147483646 w 273"/>
                <a:gd name="T17" fmla="*/ 2147483646 h 369"/>
                <a:gd name="T18" fmla="*/ 2147483646 w 273"/>
                <a:gd name="T19" fmla="*/ 2147483646 h 369"/>
                <a:gd name="T20" fmla="*/ 2147483646 w 273"/>
                <a:gd name="T21" fmla="*/ 2147483646 h 369"/>
                <a:gd name="T22" fmla="*/ 2147483646 w 273"/>
                <a:gd name="T23" fmla="*/ 2147483646 h 369"/>
                <a:gd name="T24" fmla="*/ 2147483646 w 273"/>
                <a:gd name="T25" fmla="*/ 0 h 369"/>
                <a:gd name="T26" fmla="*/ 2147483646 w 273"/>
                <a:gd name="T27" fmla="*/ 0 h 369"/>
                <a:gd name="T28" fmla="*/ 2147483646 w 273"/>
                <a:gd name="T29" fmla="*/ 2147483646 h 369"/>
                <a:gd name="T30" fmla="*/ 2147483646 w 273"/>
                <a:gd name="T31" fmla="*/ 2147483646 h 369"/>
                <a:gd name="T32" fmla="*/ 2147483646 w 273"/>
                <a:gd name="T33" fmla="*/ 2147483646 h 369"/>
                <a:gd name="T34" fmla="*/ 2147483646 w 273"/>
                <a:gd name="T35" fmla="*/ 2147483646 h 369"/>
                <a:gd name="T36" fmla="*/ 2147483646 w 273"/>
                <a:gd name="T37" fmla="*/ 2147483646 h 369"/>
                <a:gd name="T38" fmla="*/ 2147483646 w 273"/>
                <a:gd name="T39" fmla="*/ 2147483646 h 369"/>
                <a:gd name="T40" fmla="*/ 2147483646 w 273"/>
                <a:gd name="T41" fmla="*/ 2147483646 h 369"/>
                <a:gd name="T42" fmla="*/ 2147483646 w 273"/>
                <a:gd name="T43" fmla="*/ 2147483646 h 369"/>
                <a:gd name="T44" fmla="*/ 2147483646 w 273"/>
                <a:gd name="T45" fmla="*/ 2147483646 h 369"/>
                <a:gd name="T46" fmla="*/ 2147483646 w 273"/>
                <a:gd name="T47" fmla="*/ 2147483646 h 369"/>
                <a:gd name="T48" fmla="*/ 2147483646 w 273"/>
                <a:gd name="T49" fmla="*/ 2147483646 h 369"/>
                <a:gd name="T50" fmla="*/ 2147483646 w 273"/>
                <a:gd name="T51" fmla="*/ 2147483646 h 369"/>
                <a:gd name="T52" fmla="*/ 2147483646 w 273"/>
                <a:gd name="T53" fmla="*/ 2147483646 h 369"/>
                <a:gd name="T54" fmla="*/ 2147483646 w 273"/>
                <a:gd name="T55" fmla="*/ 2147483646 h 369"/>
                <a:gd name="T56" fmla="*/ 0 w 273"/>
                <a:gd name="T57" fmla="*/ 2147483646 h 369"/>
                <a:gd name="T58" fmla="*/ 2147483646 w 273"/>
                <a:gd name="T59" fmla="*/ 2147483646 h 369"/>
                <a:gd name="T60" fmla="*/ 2147483646 w 273"/>
                <a:gd name="T61" fmla="*/ 2147483646 h 369"/>
                <a:gd name="T62" fmla="*/ 2147483646 w 273"/>
                <a:gd name="T63" fmla="*/ 2147483646 h 369"/>
                <a:gd name="T64" fmla="*/ 2147483646 w 273"/>
                <a:gd name="T65" fmla="*/ 2147483646 h 369"/>
                <a:gd name="T66" fmla="*/ 2147483646 w 273"/>
                <a:gd name="T67" fmla="*/ 2147483646 h 369"/>
                <a:gd name="T68" fmla="*/ 2147483646 w 273"/>
                <a:gd name="T69" fmla="*/ 2147483646 h 369"/>
                <a:gd name="T70" fmla="*/ 2147483646 w 273"/>
                <a:gd name="T71" fmla="*/ 2147483646 h 369"/>
                <a:gd name="T72" fmla="*/ 2147483646 w 273"/>
                <a:gd name="T73" fmla="*/ 2147483646 h 369"/>
                <a:gd name="T74" fmla="*/ 2147483646 w 273"/>
                <a:gd name="T75" fmla="*/ 2147483646 h 369"/>
                <a:gd name="T76" fmla="*/ 2147483646 w 273"/>
                <a:gd name="T77" fmla="*/ 2147483646 h 369"/>
                <a:gd name="T78" fmla="*/ 2147483646 w 273"/>
                <a:gd name="T79" fmla="*/ 2147483646 h 369"/>
                <a:gd name="T80" fmla="*/ 2147483646 w 273"/>
                <a:gd name="T81" fmla="*/ 2147483646 h 369"/>
                <a:gd name="T82" fmla="*/ 2147483646 w 273"/>
                <a:gd name="T83" fmla="*/ 2147483646 h 369"/>
                <a:gd name="T84" fmla="*/ 2147483646 w 273"/>
                <a:gd name="T85" fmla="*/ 2147483646 h 369"/>
                <a:gd name="T86" fmla="*/ 2147483646 w 273"/>
                <a:gd name="T87" fmla="*/ 2147483646 h 369"/>
                <a:gd name="T88" fmla="*/ 2147483646 w 273"/>
                <a:gd name="T89" fmla="*/ 2147483646 h 369"/>
                <a:gd name="T90" fmla="*/ 2147483646 w 273"/>
                <a:gd name="T91" fmla="*/ 2147483646 h 369"/>
                <a:gd name="T92" fmla="*/ 2147483646 w 273"/>
                <a:gd name="T93" fmla="*/ 2147483646 h 369"/>
                <a:gd name="T94" fmla="*/ 2147483646 w 273"/>
                <a:gd name="T95" fmla="*/ 2147483646 h 369"/>
                <a:gd name="T96" fmla="*/ 2147483646 w 273"/>
                <a:gd name="T97" fmla="*/ 2147483646 h 369"/>
                <a:gd name="T98" fmla="*/ 2147483646 w 273"/>
                <a:gd name="T99" fmla="*/ 2147483646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31" name="Freeform 16"/>
            <p:cNvSpPr>
              <a:spLocks noChangeArrowheads="1"/>
            </p:cNvSpPr>
            <p:nvPr/>
          </p:nvSpPr>
          <p:spPr bwMode="auto">
            <a:xfrm>
              <a:off x="3298401" y="3747645"/>
              <a:ext cx="850522" cy="656184"/>
            </a:xfrm>
            <a:custGeom>
              <a:avLst/>
              <a:gdLst>
                <a:gd name="T0" fmla="*/ 2147483646 w 505"/>
                <a:gd name="T1" fmla="*/ 2147483646 h 385"/>
                <a:gd name="T2" fmla="*/ 2147483646 w 505"/>
                <a:gd name="T3" fmla="*/ 2147483646 h 385"/>
                <a:gd name="T4" fmla="*/ 2147483646 w 505"/>
                <a:gd name="T5" fmla="*/ 2147483646 h 385"/>
                <a:gd name="T6" fmla="*/ 2147483646 w 505"/>
                <a:gd name="T7" fmla="*/ 2147483646 h 385"/>
                <a:gd name="T8" fmla="*/ 2147483646 w 505"/>
                <a:gd name="T9" fmla="*/ 2147483646 h 385"/>
                <a:gd name="T10" fmla="*/ 2147483646 w 505"/>
                <a:gd name="T11" fmla="*/ 0 h 385"/>
                <a:gd name="T12" fmla="*/ 2147483646 w 505"/>
                <a:gd name="T13" fmla="*/ 0 h 385"/>
                <a:gd name="T14" fmla="*/ 2147483646 w 505"/>
                <a:gd name="T15" fmla="*/ 2147483646 h 385"/>
                <a:gd name="T16" fmla="*/ 2147483646 w 505"/>
                <a:gd name="T17" fmla="*/ 2147483646 h 385"/>
                <a:gd name="T18" fmla="*/ 2147483646 w 505"/>
                <a:gd name="T19" fmla="*/ 2147483646 h 385"/>
                <a:gd name="T20" fmla="*/ 2147483646 w 505"/>
                <a:gd name="T21" fmla="*/ 2147483646 h 385"/>
                <a:gd name="T22" fmla="*/ 2147483646 w 505"/>
                <a:gd name="T23" fmla="*/ 2147483646 h 385"/>
                <a:gd name="T24" fmla="*/ 2147483646 w 505"/>
                <a:gd name="T25" fmla="*/ 2147483646 h 385"/>
                <a:gd name="T26" fmla="*/ 2147483646 w 505"/>
                <a:gd name="T27" fmla="*/ 2147483646 h 385"/>
                <a:gd name="T28" fmla="*/ 2147483646 w 505"/>
                <a:gd name="T29" fmla="*/ 2147483646 h 385"/>
                <a:gd name="T30" fmla="*/ 2147483646 w 505"/>
                <a:gd name="T31" fmla="*/ 2147483646 h 385"/>
                <a:gd name="T32" fmla="*/ 0 w 505"/>
                <a:gd name="T33" fmla="*/ 2147483646 h 385"/>
                <a:gd name="T34" fmla="*/ 2147483646 w 505"/>
                <a:gd name="T35" fmla="*/ 2147483646 h 385"/>
                <a:gd name="T36" fmla="*/ 2147483646 w 505"/>
                <a:gd name="T37" fmla="*/ 2147483646 h 385"/>
                <a:gd name="T38" fmla="*/ 2147483646 w 505"/>
                <a:gd name="T39" fmla="*/ 2147483646 h 385"/>
                <a:gd name="T40" fmla="*/ 2147483646 w 505"/>
                <a:gd name="T41" fmla="*/ 2147483646 h 385"/>
                <a:gd name="T42" fmla="*/ 2147483646 w 505"/>
                <a:gd name="T43" fmla="*/ 2147483646 h 385"/>
                <a:gd name="T44" fmla="*/ 2147483646 w 505"/>
                <a:gd name="T45" fmla="*/ 2147483646 h 385"/>
                <a:gd name="T46" fmla="*/ 2147483646 w 505"/>
                <a:gd name="T47" fmla="*/ 2147483646 h 385"/>
                <a:gd name="T48" fmla="*/ 2147483646 w 505"/>
                <a:gd name="T49" fmla="*/ 2147483646 h 385"/>
                <a:gd name="T50" fmla="*/ 2147483646 w 505"/>
                <a:gd name="T51" fmla="*/ 2147483646 h 385"/>
                <a:gd name="T52" fmla="*/ 2147483646 w 505"/>
                <a:gd name="T53" fmla="*/ 2147483646 h 385"/>
                <a:gd name="T54" fmla="*/ 2147483646 w 505"/>
                <a:gd name="T55" fmla="*/ 2147483646 h 385"/>
                <a:gd name="T56" fmla="*/ 2147483646 w 505"/>
                <a:gd name="T57" fmla="*/ 2147483646 h 385"/>
                <a:gd name="T58" fmla="*/ 2147483646 w 505"/>
                <a:gd name="T59" fmla="*/ 2147483646 h 385"/>
                <a:gd name="T60" fmla="*/ 2147483646 w 505"/>
                <a:gd name="T61" fmla="*/ 2147483646 h 385"/>
                <a:gd name="T62" fmla="*/ 2147483646 w 505"/>
                <a:gd name="T63" fmla="*/ 2147483646 h 385"/>
                <a:gd name="T64" fmla="*/ 2147483646 w 505"/>
                <a:gd name="T65" fmla="*/ 2147483646 h 385"/>
                <a:gd name="T66" fmla="*/ 2147483646 w 505"/>
                <a:gd name="T67" fmla="*/ 2147483646 h 385"/>
                <a:gd name="T68" fmla="*/ 2147483646 w 505"/>
                <a:gd name="T69" fmla="*/ 214748364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32" name="Freeform 17"/>
            <p:cNvSpPr>
              <a:spLocks noChangeArrowheads="1"/>
            </p:cNvSpPr>
            <p:nvPr/>
          </p:nvSpPr>
          <p:spPr bwMode="auto">
            <a:xfrm>
              <a:off x="2732320" y="3624418"/>
              <a:ext cx="837911" cy="656184"/>
            </a:xfrm>
            <a:custGeom>
              <a:avLst/>
              <a:gdLst>
                <a:gd name="T0" fmla="*/ 2147483646 w 497"/>
                <a:gd name="T1" fmla="*/ 2147483646 h 385"/>
                <a:gd name="T2" fmla="*/ 2147483646 w 497"/>
                <a:gd name="T3" fmla="*/ 2147483646 h 385"/>
                <a:gd name="T4" fmla="*/ 2147483646 w 497"/>
                <a:gd name="T5" fmla="*/ 2147483646 h 385"/>
                <a:gd name="T6" fmla="*/ 2147483646 w 497"/>
                <a:gd name="T7" fmla="*/ 2147483646 h 385"/>
                <a:gd name="T8" fmla="*/ 2147483646 w 497"/>
                <a:gd name="T9" fmla="*/ 2147483646 h 385"/>
                <a:gd name="T10" fmla="*/ 2147483646 w 497"/>
                <a:gd name="T11" fmla="*/ 2147483646 h 385"/>
                <a:gd name="T12" fmla="*/ 2147483646 w 497"/>
                <a:gd name="T13" fmla="*/ 2147483646 h 385"/>
                <a:gd name="T14" fmla="*/ 2147483646 w 497"/>
                <a:gd name="T15" fmla="*/ 2147483646 h 385"/>
                <a:gd name="T16" fmla="*/ 2147483646 w 497"/>
                <a:gd name="T17" fmla="*/ 2147483646 h 385"/>
                <a:gd name="T18" fmla="*/ 2147483646 w 497"/>
                <a:gd name="T19" fmla="*/ 2147483646 h 385"/>
                <a:gd name="T20" fmla="*/ 2147483646 w 497"/>
                <a:gd name="T21" fmla="*/ 2147483646 h 385"/>
                <a:gd name="T22" fmla="*/ 2147483646 w 497"/>
                <a:gd name="T23" fmla="*/ 2147483646 h 385"/>
                <a:gd name="T24" fmla="*/ 2147483646 w 497"/>
                <a:gd name="T25" fmla="*/ 2147483646 h 385"/>
                <a:gd name="T26" fmla="*/ 2147483646 w 497"/>
                <a:gd name="T27" fmla="*/ 2147483646 h 385"/>
                <a:gd name="T28" fmla="*/ 2147483646 w 497"/>
                <a:gd name="T29" fmla="*/ 2147483646 h 385"/>
                <a:gd name="T30" fmla="*/ 2147483646 w 497"/>
                <a:gd name="T31" fmla="*/ 2147483646 h 385"/>
                <a:gd name="T32" fmla="*/ 2147483646 w 497"/>
                <a:gd name="T33" fmla="*/ 2147483646 h 385"/>
                <a:gd name="T34" fmla="*/ 2147483646 w 497"/>
                <a:gd name="T35" fmla="*/ 2147483646 h 385"/>
                <a:gd name="T36" fmla="*/ 2147483646 w 497"/>
                <a:gd name="T37" fmla="*/ 2147483646 h 385"/>
                <a:gd name="T38" fmla="*/ 2147483646 w 497"/>
                <a:gd name="T39" fmla="*/ 2147483646 h 385"/>
                <a:gd name="T40" fmla="*/ 2147483646 w 497"/>
                <a:gd name="T41" fmla="*/ 2147483646 h 385"/>
                <a:gd name="T42" fmla="*/ 2147483646 w 497"/>
                <a:gd name="T43" fmla="*/ 2147483646 h 385"/>
                <a:gd name="T44" fmla="*/ 2147483646 w 497"/>
                <a:gd name="T45" fmla="*/ 2147483646 h 385"/>
                <a:gd name="T46" fmla="*/ 0 w 497"/>
                <a:gd name="T47" fmla="*/ 2147483646 h 385"/>
                <a:gd name="T48" fmla="*/ 2147483646 w 497"/>
                <a:gd name="T49" fmla="*/ 2147483646 h 385"/>
                <a:gd name="T50" fmla="*/ 2147483646 w 497"/>
                <a:gd name="T51" fmla="*/ 2147483646 h 385"/>
                <a:gd name="T52" fmla="*/ 2147483646 w 497"/>
                <a:gd name="T53" fmla="*/ 2147483646 h 385"/>
                <a:gd name="T54" fmla="*/ 2147483646 w 497"/>
                <a:gd name="T55" fmla="*/ 2147483646 h 385"/>
                <a:gd name="T56" fmla="*/ 2147483646 w 497"/>
                <a:gd name="T57" fmla="*/ 2147483646 h 385"/>
                <a:gd name="T58" fmla="*/ 2147483646 w 497"/>
                <a:gd name="T59" fmla="*/ 2147483646 h 385"/>
                <a:gd name="T60" fmla="*/ 2147483646 w 497"/>
                <a:gd name="T61" fmla="*/ 2147483646 h 385"/>
                <a:gd name="T62" fmla="*/ 2147483646 w 497"/>
                <a:gd name="T63" fmla="*/ 2147483646 h 385"/>
                <a:gd name="T64" fmla="*/ 2147483646 w 497"/>
                <a:gd name="T65" fmla="*/ 2147483646 h 385"/>
                <a:gd name="T66" fmla="*/ 2147483646 w 497"/>
                <a:gd name="T67" fmla="*/ 2147483646 h 385"/>
                <a:gd name="T68" fmla="*/ 2147483646 w 497"/>
                <a:gd name="T69" fmla="*/ 2147483646 h 385"/>
                <a:gd name="T70" fmla="*/ 2147483646 w 497"/>
                <a:gd name="T71" fmla="*/ 2147483646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33" name="Freeform 18"/>
            <p:cNvSpPr>
              <a:spLocks noChangeArrowheads="1"/>
            </p:cNvSpPr>
            <p:nvPr/>
          </p:nvSpPr>
          <p:spPr bwMode="auto">
            <a:xfrm>
              <a:off x="2652452" y="3256277"/>
              <a:ext cx="622128" cy="603813"/>
            </a:xfrm>
            <a:custGeom>
              <a:avLst/>
              <a:gdLst>
                <a:gd name="T0" fmla="*/ 2147483646 w 369"/>
                <a:gd name="T1" fmla="*/ 2147483646 h 353"/>
                <a:gd name="T2" fmla="*/ 2147483646 w 369"/>
                <a:gd name="T3" fmla="*/ 2147483646 h 353"/>
                <a:gd name="T4" fmla="*/ 2147483646 w 369"/>
                <a:gd name="T5" fmla="*/ 2147483646 h 353"/>
                <a:gd name="T6" fmla="*/ 2147483646 w 369"/>
                <a:gd name="T7" fmla="*/ 2147483646 h 353"/>
                <a:gd name="T8" fmla="*/ 2147483646 w 369"/>
                <a:gd name="T9" fmla="*/ 2147483646 h 353"/>
                <a:gd name="T10" fmla="*/ 2147483646 w 369"/>
                <a:gd name="T11" fmla="*/ 2147483646 h 353"/>
                <a:gd name="T12" fmla="*/ 2147483646 w 369"/>
                <a:gd name="T13" fmla="*/ 2147483646 h 353"/>
                <a:gd name="T14" fmla="*/ 2147483646 w 369"/>
                <a:gd name="T15" fmla="*/ 2147483646 h 353"/>
                <a:gd name="T16" fmla="*/ 2147483646 w 369"/>
                <a:gd name="T17" fmla="*/ 2147483646 h 353"/>
                <a:gd name="T18" fmla="*/ 2147483646 w 369"/>
                <a:gd name="T19" fmla="*/ 2147483646 h 353"/>
                <a:gd name="T20" fmla="*/ 2147483646 w 369"/>
                <a:gd name="T21" fmla="*/ 2147483646 h 353"/>
                <a:gd name="T22" fmla="*/ 2147483646 w 369"/>
                <a:gd name="T23" fmla="*/ 2147483646 h 353"/>
                <a:gd name="T24" fmla="*/ 2147483646 w 369"/>
                <a:gd name="T25" fmla="*/ 2147483646 h 353"/>
                <a:gd name="T26" fmla="*/ 2147483646 w 369"/>
                <a:gd name="T27" fmla="*/ 0 h 353"/>
                <a:gd name="T28" fmla="*/ 2147483646 w 369"/>
                <a:gd name="T29" fmla="*/ 2147483646 h 353"/>
                <a:gd name="T30" fmla="*/ 2147483646 w 369"/>
                <a:gd name="T31" fmla="*/ 2147483646 h 353"/>
                <a:gd name="T32" fmla="*/ 2147483646 w 369"/>
                <a:gd name="T33" fmla="*/ 2147483646 h 353"/>
                <a:gd name="T34" fmla="*/ 2147483646 w 369"/>
                <a:gd name="T35" fmla="*/ 2147483646 h 353"/>
                <a:gd name="T36" fmla="*/ 2147483646 w 369"/>
                <a:gd name="T37" fmla="*/ 2147483646 h 353"/>
                <a:gd name="T38" fmla="*/ 2147483646 w 369"/>
                <a:gd name="T39" fmla="*/ 2147483646 h 353"/>
                <a:gd name="T40" fmla="*/ 2147483646 w 369"/>
                <a:gd name="T41" fmla="*/ 2147483646 h 353"/>
                <a:gd name="T42" fmla="*/ 2147483646 w 369"/>
                <a:gd name="T43" fmla="*/ 2147483646 h 353"/>
                <a:gd name="T44" fmla="*/ 2147483646 w 369"/>
                <a:gd name="T45" fmla="*/ 2147483646 h 353"/>
                <a:gd name="T46" fmla="*/ 2147483646 w 369"/>
                <a:gd name="T47" fmla="*/ 2147483646 h 353"/>
                <a:gd name="T48" fmla="*/ 2147483646 w 369"/>
                <a:gd name="T49" fmla="*/ 2147483646 h 353"/>
                <a:gd name="T50" fmla="*/ 2147483646 w 369"/>
                <a:gd name="T51" fmla="*/ 2147483646 h 353"/>
                <a:gd name="T52" fmla="*/ 2147483646 w 369"/>
                <a:gd name="T53" fmla="*/ 2147483646 h 353"/>
                <a:gd name="T54" fmla="*/ 2147483646 w 369"/>
                <a:gd name="T55" fmla="*/ 2147483646 h 353"/>
                <a:gd name="T56" fmla="*/ 2147483646 w 369"/>
                <a:gd name="T57" fmla="*/ 2147483646 h 353"/>
                <a:gd name="T58" fmla="*/ 2147483646 w 369"/>
                <a:gd name="T59" fmla="*/ 2147483646 h 353"/>
                <a:gd name="T60" fmla="*/ 2147483646 w 369"/>
                <a:gd name="T61" fmla="*/ 2147483646 h 353"/>
                <a:gd name="T62" fmla="*/ 2147483646 w 369"/>
                <a:gd name="T63" fmla="*/ 2147483646 h 353"/>
                <a:gd name="T64" fmla="*/ 2147483646 w 369"/>
                <a:gd name="T65" fmla="*/ 2147483646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34" name="Freeform 19"/>
            <p:cNvSpPr>
              <a:spLocks noChangeArrowheads="1"/>
            </p:cNvSpPr>
            <p:nvPr/>
          </p:nvSpPr>
          <p:spPr bwMode="auto">
            <a:xfrm>
              <a:off x="1950456" y="3214688"/>
              <a:ext cx="958414" cy="1052052"/>
            </a:xfrm>
            <a:custGeom>
              <a:avLst/>
              <a:gdLst>
                <a:gd name="T0" fmla="*/ 2147483646 w 569"/>
                <a:gd name="T1" fmla="*/ 2147483646 h 617"/>
                <a:gd name="T2" fmla="*/ 2147483646 w 569"/>
                <a:gd name="T3" fmla="*/ 2147483646 h 617"/>
                <a:gd name="T4" fmla="*/ 2147483646 w 569"/>
                <a:gd name="T5" fmla="*/ 2147483646 h 617"/>
                <a:gd name="T6" fmla="*/ 2147483646 w 569"/>
                <a:gd name="T7" fmla="*/ 2147483646 h 617"/>
                <a:gd name="T8" fmla="*/ 2147483646 w 569"/>
                <a:gd name="T9" fmla="*/ 2147483646 h 617"/>
                <a:gd name="T10" fmla="*/ 2147483646 w 569"/>
                <a:gd name="T11" fmla="*/ 2147483646 h 617"/>
                <a:gd name="T12" fmla="*/ 2147483646 w 569"/>
                <a:gd name="T13" fmla="*/ 2147483646 h 617"/>
                <a:gd name="T14" fmla="*/ 2147483646 w 569"/>
                <a:gd name="T15" fmla="*/ 2147483646 h 617"/>
                <a:gd name="T16" fmla="*/ 2147483646 w 569"/>
                <a:gd name="T17" fmla="*/ 2147483646 h 617"/>
                <a:gd name="T18" fmla="*/ 2147483646 w 569"/>
                <a:gd name="T19" fmla="*/ 2147483646 h 617"/>
                <a:gd name="T20" fmla="*/ 2147483646 w 569"/>
                <a:gd name="T21" fmla="*/ 2147483646 h 617"/>
                <a:gd name="T22" fmla="*/ 2147483646 w 569"/>
                <a:gd name="T23" fmla="*/ 2147483646 h 617"/>
                <a:gd name="T24" fmla="*/ 2147483646 w 569"/>
                <a:gd name="T25" fmla="*/ 2147483646 h 617"/>
                <a:gd name="T26" fmla="*/ 2147483646 w 569"/>
                <a:gd name="T27" fmla="*/ 2147483646 h 617"/>
                <a:gd name="T28" fmla="*/ 2147483646 w 569"/>
                <a:gd name="T29" fmla="*/ 2147483646 h 617"/>
                <a:gd name="T30" fmla="*/ 2147483646 w 569"/>
                <a:gd name="T31" fmla="*/ 2147483646 h 617"/>
                <a:gd name="T32" fmla="*/ 2147483646 w 569"/>
                <a:gd name="T33" fmla="*/ 2147483646 h 617"/>
                <a:gd name="T34" fmla="*/ 2147483646 w 569"/>
                <a:gd name="T35" fmla="*/ 2147483646 h 617"/>
                <a:gd name="T36" fmla="*/ 2147483646 w 569"/>
                <a:gd name="T37" fmla="*/ 2147483646 h 617"/>
                <a:gd name="T38" fmla="*/ 2147483646 w 569"/>
                <a:gd name="T39" fmla="*/ 2147483646 h 617"/>
                <a:gd name="T40" fmla="*/ 2147483646 w 569"/>
                <a:gd name="T41" fmla="*/ 2147483646 h 617"/>
                <a:gd name="T42" fmla="*/ 2147483646 w 569"/>
                <a:gd name="T43" fmla="*/ 2147483646 h 617"/>
                <a:gd name="T44" fmla="*/ 2147483646 w 569"/>
                <a:gd name="T45" fmla="*/ 2147483646 h 617"/>
                <a:gd name="T46" fmla="*/ 2147483646 w 569"/>
                <a:gd name="T47" fmla="*/ 2147483646 h 617"/>
                <a:gd name="T48" fmla="*/ 2147483646 w 569"/>
                <a:gd name="T49" fmla="*/ 2147483646 h 617"/>
                <a:gd name="T50" fmla="*/ 2147483646 w 569"/>
                <a:gd name="T51" fmla="*/ 0 h 617"/>
                <a:gd name="T52" fmla="*/ 2147483646 w 569"/>
                <a:gd name="T53" fmla="*/ 0 h 617"/>
                <a:gd name="T54" fmla="*/ 2147483646 w 569"/>
                <a:gd name="T55" fmla="*/ 2147483646 h 617"/>
                <a:gd name="T56" fmla="*/ 2147483646 w 569"/>
                <a:gd name="T57" fmla="*/ 2147483646 h 617"/>
                <a:gd name="T58" fmla="*/ 2147483646 w 569"/>
                <a:gd name="T59" fmla="*/ 2147483646 h 617"/>
                <a:gd name="T60" fmla="*/ 2147483646 w 569"/>
                <a:gd name="T61" fmla="*/ 2147483646 h 617"/>
                <a:gd name="T62" fmla="*/ 2147483646 w 569"/>
                <a:gd name="T63" fmla="*/ 2147483646 h 617"/>
                <a:gd name="T64" fmla="*/ 2147483646 w 569"/>
                <a:gd name="T65" fmla="*/ 2147483646 h 617"/>
                <a:gd name="T66" fmla="*/ 2147483646 w 569"/>
                <a:gd name="T67" fmla="*/ 2147483646 h 617"/>
                <a:gd name="T68" fmla="*/ 0 w 569"/>
                <a:gd name="T69" fmla="*/ 2147483646 h 617"/>
                <a:gd name="T70" fmla="*/ 2147483646 w 569"/>
                <a:gd name="T71" fmla="*/ 2147483646 h 617"/>
                <a:gd name="T72" fmla="*/ 2147483646 w 569"/>
                <a:gd name="T73" fmla="*/ 2147483646 h 617"/>
                <a:gd name="T74" fmla="*/ 2147483646 w 569"/>
                <a:gd name="T75" fmla="*/ 2147483646 h 617"/>
                <a:gd name="T76" fmla="*/ 2147483646 w 569"/>
                <a:gd name="T77" fmla="*/ 2147483646 h 617"/>
                <a:gd name="T78" fmla="*/ 2147483646 w 569"/>
                <a:gd name="T79" fmla="*/ 2147483646 h 617"/>
                <a:gd name="T80" fmla="*/ 2147483646 w 569"/>
                <a:gd name="T81" fmla="*/ 2147483646 h 617"/>
                <a:gd name="T82" fmla="*/ 2147483646 w 569"/>
                <a:gd name="T83" fmla="*/ 2147483646 h 617"/>
                <a:gd name="T84" fmla="*/ 2147483646 w 569"/>
                <a:gd name="T85" fmla="*/ 2147483646 h 617"/>
                <a:gd name="T86" fmla="*/ 2147483646 w 569"/>
                <a:gd name="T87" fmla="*/ 2147483646 h 617"/>
                <a:gd name="T88" fmla="*/ 2147483646 w 569"/>
                <a:gd name="T89" fmla="*/ 2147483646 h 617"/>
                <a:gd name="T90" fmla="*/ 2147483646 w 569"/>
                <a:gd name="T91" fmla="*/ 2147483646 h 617"/>
                <a:gd name="T92" fmla="*/ 2147483646 w 569"/>
                <a:gd name="T93" fmla="*/ 2147483646 h 617"/>
                <a:gd name="T94" fmla="*/ 2147483646 w 569"/>
                <a:gd name="T95" fmla="*/ 2147483646 h 617"/>
                <a:gd name="T96" fmla="*/ 2147483646 w 569"/>
                <a:gd name="T97" fmla="*/ 2147483646 h 617"/>
                <a:gd name="T98" fmla="*/ 2147483646 w 569"/>
                <a:gd name="T99" fmla="*/ 2147483646 h 617"/>
                <a:gd name="T100" fmla="*/ 2147483646 w 569"/>
                <a:gd name="T101" fmla="*/ 2147483646 h 617"/>
                <a:gd name="T102" fmla="*/ 2147483646 w 569"/>
                <a:gd name="T103" fmla="*/ 2147483646 h 617"/>
                <a:gd name="T104" fmla="*/ 2147483646 w 569"/>
                <a:gd name="T105" fmla="*/ 2147483646 h 617"/>
                <a:gd name="T106" fmla="*/ 2147483646 w 569"/>
                <a:gd name="T107" fmla="*/ 2147483646 h 617"/>
                <a:gd name="T108" fmla="*/ 2147483646 w 569"/>
                <a:gd name="T109" fmla="*/ 2147483646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35" name="Freeform 20"/>
            <p:cNvSpPr>
              <a:spLocks noChangeArrowheads="1"/>
            </p:cNvSpPr>
            <p:nvPr/>
          </p:nvSpPr>
          <p:spPr bwMode="auto">
            <a:xfrm>
              <a:off x="161137" y="1997820"/>
              <a:ext cx="2037330" cy="1340095"/>
            </a:xfrm>
            <a:custGeom>
              <a:avLst/>
              <a:gdLst>
                <a:gd name="T0" fmla="*/ 2147483646 w 1209"/>
                <a:gd name="T1" fmla="*/ 2147483646 h 785"/>
                <a:gd name="T2" fmla="*/ 2147483646 w 1209"/>
                <a:gd name="T3" fmla="*/ 2147483646 h 785"/>
                <a:gd name="T4" fmla="*/ 2147483646 w 1209"/>
                <a:gd name="T5" fmla="*/ 2147483646 h 785"/>
                <a:gd name="T6" fmla="*/ 2147483646 w 1209"/>
                <a:gd name="T7" fmla="*/ 2147483646 h 785"/>
                <a:gd name="T8" fmla="*/ 2147483646 w 1209"/>
                <a:gd name="T9" fmla="*/ 2147483646 h 785"/>
                <a:gd name="T10" fmla="*/ 2147483646 w 1209"/>
                <a:gd name="T11" fmla="*/ 2147483646 h 785"/>
                <a:gd name="T12" fmla="*/ 2147483646 w 1209"/>
                <a:gd name="T13" fmla="*/ 2147483646 h 785"/>
                <a:gd name="T14" fmla="*/ 2147483646 w 1209"/>
                <a:gd name="T15" fmla="*/ 2147483646 h 785"/>
                <a:gd name="T16" fmla="*/ 2147483646 w 1209"/>
                <a:gd name="T17" fmla="*/ 2147483646 h 785"/>
                <a:gd name="T18" fmla="*/ 2147483646 w 1209"/>
                <a:gd name="T19" fmla="*/ 2147483646 h 785"/>
                <a:gd name="T20" fmla="*/ 2147483646 w 1209"/>
                <a:gd name="T21" fmla="*/ 2147483646 h 785"/>
                <a:gd name="T22" fmla="*/ 2147483646 w 1209"/>
                <a:gd name="T23" fmla="*/ 2147483646 h 785"/>
                <a:gd name="T24" fmla="*/ 2147483646 w 1209"/>
                <a:gd name="T25" fmla="*/ 2147483646 h 785"/>
                <a:gd name="T26" fmla="*/ 2147483646 w 1209"/>
                <a:gd name="T27" fmla="*/ 2147483646 h 785"/>
                <a:gd name="T28" fmla="*/ 2147483646 w 1209"/>
                <a:gd name="T29" fmla="*/ 2147483646 h 785"/>
                <a:gd name="T30" fmla="*/ 2147483646 w 1209"/>
                <a:gd name="T31" fmla="*/ 2147483646 h 785"/>
                <a:gd name="T32" fmla="*/ 2147483646 w 1209"/>
                <a:gd name="T33" fmla="*/ 2147483646 h 785"/>
                <a:gd name="T34" fmla="*/ 2147483646 w 1209"/>
                <a:gd name="T35" fmla="*/ 2147483646 h 785"/>
                <a:gd name="T36" fmla="*/ 2147483646 w 1209"/>
                <a:gd name="T37" fmla="*/ 2147483646 h 785"/>
                <a:gd name="T38" fmla="*/ 2147483646 w 1209"/>
                <a:gd name="T39" fmla="*/ 2147483646 h 785"/>
                <a:gd name="T40" fmla="*/ 2147483646 w 1209"/>
                <a:gd name="T41" fmla="*/ 2147483646 h 785"/>
                <a:gd name="T42" fmla="*/ 2147483646 w 1209"/>
                <a:gd name="T43" fmla="*/ 2147483646 h 785"/>
                <a:gd name="T44" fmla="*/ 2147483646 w 1209"/>
                <a:gd name="T45" fmla="*/ 2147483646 h 785"/>
                <a:gd name="T46" fmla="*/ 2147483646 w 1209"/>
                <a:gd name="T47" fmla="*/ 2147483646 h 785"/>
                <a:gd name="T48" fmla="*/ 2147483646 w 1209"/>
                <a:gd name="T49" fmla="*/ 2147483646 h 785"/>
                <a:gd name="T50" fmla="*/ 2147483646 w 1209"/>
                <a:gd name="T51" fmla="*/ 2147483646 h 785"/>
                <a:gd name="T52" fmla="*/ 2147483646 w 1209"/>
                <a:gd name="T53" fmla="*/ 2147483646 h 785"/>
                <a:gd name="T54" fmla="*/ 2147483646 w 1209"/>
                <a:gd name="T55" fmla="*/ 2147483646 h 785"/>
                <a:gd name="T56" fmla="*/ 2147483646 w 1209"/>
                <a:gd name="T57" fmla="*/ 2147483646 h 785"/>
                <a:gd name="T58" fmla="*/ 0 w 1209"/>
                <a:gd name="T59" fmla="*/ 2147483646 h 785"/>
                <a:gd name="T60" fmla="*/ 2147483646 w 1209"/>
                <a:gd name="T61" fmla="*/ 2147483646 h 785"/>
                <a:gd name="T62" fmla="*/ 2147483646 w 1209"/>
                <a:gd name="T63" fmla="*/ 2147483646 h 785"/>
                <a:gd name="T64" fmla="*/ 2147483646 w 1209"/>
                <a:gd name="T65" fmla="*/ 2147483646 h 785"/>
                <a:gd name="T66" fmla="*/ 2147483646 w 1209"/>
                <a:gd name="T67" fmla="*/ 2147483646 h 785"/>
                <a:gd name="T68" fmla="*/ 2147483646 w 1209"/>
                <a:gd name="T69" fmla="*/ 2147483646 h 785"/>
                <a:gd name="T70" fmla="*/ 2147483646 w 1209"/>
                <a:gd name="T71" fmla="*/ 2147483646 h 785"/>
                <a:gd name="T72" fmla="*/ 2147483646 w 1209"/>
                <a:gd name="T73" fmla="*/ 2147483646 h 785"/>
                <a:gd name="T74" fmla="*/ 2147483646 w 1209"/>
                <a:gd name="T75" fmla="*/ 2147483646 h 785"/>
                <a:gd name="T76" fmla="*/ 2147483646 w 1209"/>
                <a:gd name="T77" fmla="*/ 2147483646 h 785"/>
                <a:gd name="T78" fmla="*/ 2147483646 w 1209"/>
                <a:gd name="T79" fmla="*/ 2147483646 h 785"/>
                <a:gd name="T80" fmla="*/ 2147483646 w 1209"/>
                <a:gd name="T81" fmla="*/ 2147483646 h 785"/>
                <a:gd name="T82" fmla="*/ 2147483646 w 1209"/>
                <a:gd name="T83" fmla="*/ 2147483646 h 785"/>
                <a:gd name="T84" fmla="*/ 2147483646 w 1209"/>
                <a:gd name="T85" fmla="*/ 2147483646 h 785"/>
                <a:gd name="T86" fmla="*/ 2147483646 w 1209"/>
                <a:gd name="T87" fmla="*/ 2147483646 h 785"/>
                <a:gd name="T88" fmla="*/ 2147483646 w 1209"/>
                <a:gd name="T89" fmla="*/ 2147483646 h 785"/>
                <a:gd name="T90" fmla="*/ 2147483646 w 1209"/>
                <a:gd name="T91" fmla="*/ 2147483646 h 785"/>
                <a:gd name="T92" fmla="*/ 2147483646 w 1209"/>
                <a:gd name="T93" fmla="*/ 2147483646 h 785"/>
                <a:gd name="T94" fmla="*/ 2147483646 w 1209"/>
                <a:gd name="T95" fmla="*/ 2147483646 h 785"/>
                <a:gd name="T96" fmla="*/ 2147483646 w 1209"/>
                <a:gd name="T97" fmla="*/ 2147483646 h 785"/>
                <a:gd name="T98" fmla="*/ 2147483646 w 1209"/>
                <a:gd name="T99" fmla="*/ 2147483646 h 785"/>
                <a:gd name="T100" fmla="*/ 2147483646 w 1209"/>
                <a:gd name="T101" fmla="*/ 2147483646 h 785"/>
                <a:gd name="T102" fmla="*/ 2147483646 w 1209"/>
                <a:gd name="T103" fmla="*/ 2147483646 h 785"/>
                <a:gd name="T104" fmla="*/ 2147483646 w 1209"/>
                <a:gd name="T105" fmla="*/ 2147483646 h 785"/>
                <a:gd name="T106" fmla="*/ 2147483646 w 1209"/>
                <a:gd name="T107" fmla="*/ 2147483646 h 785"/>
                <a:gd name="T108" fmla="*/ 2147483646 w 1209"/>
                <a:gd name="T109" fmla="*/ 2147483646 h 785"/>
                <a:gd name="T110" fmla="*/ 2147483646 w 1209"/>
                <a:gd name="T111" fmla="*/ 2147483646 h 785"/>
                <a:gd name="T112" fmla="*/ 2147483646 w 1209"/>
                <a:gd name="T113" fmla="*/ 2147483646 h 785"/>
                <a:gd name="T114" fmla="*/ 2147483646 w 1209"/>
                <a:gd name="T115" fmla="*/ 2147483646 h 785"/>
                <a:gd name="T116" fmla="*/ 2147483646 w 1209"/>
                <a:gd name="T117" fmla="*/ 2147483646 h 785"/>
                <a:gd name="T118" fmla="*/ 2147483646 w 1209"/>
                <a:gd name="T119" fmla="*/ 2147483646 h 785"/>
                <a:gd name="T120" fmla="*/ 2147483646 w 1209"/>
                <a:gd name="T121" fmla="*/ 2147483646 h 785"/>
                <a:gd name="T122" fmla="*/ 2147483646 w 1209"/>
                <a:gd name="T123" fmla="*/ 2147483646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36" name="Freeform 21"/>
            <p:cNvSpPr>
              <a:spLocks noChangeArrowheads="1"/>
            </p:cNvSpPr>
            <p:nvPr/>
          </p:nvSpPr>
          <p:spPr bwMode="auto">
            <a:xfrm>
              <a:off x="2075162" y="2546180"/>
              <a:ext cx="1279286" cy="1079778"/>
            </a:xfrm>
            <a:custGeom>
              <a:avLst/>
              <a:gdLst>
                <a:gd name="T0" fmla="*/ 2147483646 w 761"/>
                <a:gd name="T1" fmla="*/ 2147483646 h 633"/>
                <a:gd name="T2" fmla="*/ 2147483646 w 761"/>
                <a:gd name="T3" fmla="*/ 2147483646 h 633"/>
                <a:gd name="T4" fmla="*/ 2147483646 w 761"/>
                <a:gd name="T5" fmla="*/ 2147483646 h 633"/>
                <a:gd name="T6" fmla="*/ 2147483646 w 761"/>
                <a:gd name="T7" fmla="*/ 2147483646 h 633"/>
                <a:gd name="T8" fmla="*/ 2147483646 w 761"/>
                <a:gd name="T9" fmla="*/ 2147483646 h 633"/>
                <a:gd name="T10" fmla="*/ 2147483646 w 761"/>
                <a:gd name="T11" fmla="*/ 2147483646 h 633"/>
                <a:gd name="T12" fmla="*/ 2147483646 w 761"/>
                <a:gd name="T13" fmla="*/ 2147483646 h 633"/>
                <a:gd name="T14" fmla="*/ 2147483646 w 761"/>
                <a:gd name="T15" fmla="*/ 2147483646 h 633"/>
                <a:gd name="T16" fmla="*/ 2147483646 w 761"/>
                <a:gd name="T17" fmla="*/ 2147483646 h 633"/>
                <a:gd name="T18" fmla="*/ 2147483646 w 761"/>
                <a:gd name="T19" fmla="*/ 2147483646 h 633"/>
                <a:gd name="T20" fmla="*/ 2147483646 w 761"/>
                <a:gd name="T21" fmla="*/ 2147483646 h 633"/>
                <a:gd name="T22" fmla="*/ 2147483646 w 761"/>
                <a:gd name="T23" fmla="*/ 2147483646 h 633"/>
                <a:gd name="T24" fmla="*/ 2147483646 w 761"/>
                <a:gd name="T25" fmla="*/ 2147483646 h 633"/>
                <a:gd name="T26" fmla="*/ 2147483646 w 761"/>
                <a:gd name="T27" fmla="*/ 2147483646 h 633"/>
                <a:gd name="T28" fmla="*/ 2147483646 w 761"/>
                <a:gd name="T29" fmla="*/ 2147483646 h 633"/>
                <a:gd name="T30" fmla="*/ 2147483646 w 761"/>
                <a:gd name="T31" fmla="*/ 2147483646 h 633"/>
                <a:gd name="T32" fmla="*/ 2147483646 w 761"/>
                <a:gd name="T33" fmla="*/ 2147483646 h 633"/>
                <a:gd name="T34" fmla="*/ 2147483646 w 761"/>
                <a:gd name="T35" fmla="*/ 2147483646 h 633"/>
                <a:gd name="T36" fmla="*/ 2147483646 w 761"/>
                <a:gd name="T37" fmla="*/ 2147483646 h 633"/>
                <a:gd name="T38" fmla="*/ 2147483646 w 761"/>
                <a:gd name="T39" fmla="*/ 2147483646 h 633"/>
                <a:gd name="T40" fmla="*/ 2147483646 w 761"/>
                <a:gd name="T41" fmla="*/ 2147483646 h 633"/>
                <a:gd name="T42" fmla="*/ 2147483646 w 761"/>
                <a:gd name="T43" fmla="*/ 2147483646 h 633"/>
                <a:gd name="T44" fmla="*/ 2147483646 w 761"/>
                <a:gd name="T45" fmla="*/ 2147483646 h 633"/>
                <a:gd name="T46" fmla="*/ 2147483646 w 761"/>
                <a:gd name="T47" fmla="*/ 2147483646 h 633"/>
                <a:gd name="T48" fmla="*/ 2147483646 w 761"/>
                <a:gd name="T49" fmla="*/ 2147483646 h 633"/>
                <a:gd name="T50" fmla="*/ 2147483646 w 761"/>
                <a:gd name="T51" fmla="*/ 2147483646 h 633"/>
                <a:gd name="T52" fmla="*/ 2147483646 w 761"/>
                <a:gd name="T53" fmla="*/ 2147483646 h 633"/>
                <a:gd name="T54" fmla="*/ 0 w 761"/>
                <a:gd name="T55" fmla="*/ 2147483646 h 633"/>
                <a:gd name="T56" fmla="*/ 2147483646 w 761"/>
                <a:gd name="T57" fmla="*/ 2147483646 h 633"/>
                <a:gd name="T58" fmla="*/ 2147483646 w 761"/>
                <a:gd name="T59" fmla="*/ 2147483646 h 633"/>
                <a:gd name="T60" fmla="*/ 2147483646 w 761"/>
                <a:gd name="T61" fmla="*/ 0 h 633"/>
                <a:gd name="T62" fmla="*/ 2147483646 w 761"/>
                <a:gd name="T63" fmla="*/ 2147483646 h 633"/>
                <a:gd name="T64" fmla="*/ 2147483646 w 761"/>
                <a:gd name="T65" fmla="*/ 2147483646 h 633"/>
                <a:gd name="T66" fmla="*/ 2147483646 w 761"/>
                <a:gd name="T67" fmla="*/ 2147483646 h 633"/>
                <a:gd name="T68" fmla="*/ 2147483646 w 761"/>
                <a:gd name="T69" fmla="*/ 2147483646 h 633"/>
                <a:gd name="T70" fmla="*/ 2147483646 w 761"/>
                <a:gd name="T71" fmla="*/ 2147483646 h 633"/>
                <a:gd name="T72" fmla="*/ 2147483646 w 761"/>
                <a:gd name="T73" fmla="*/ 2147483646 h 633"/>
                <a:gd name="T74" fmla="*/ 2147483646 w 761"/>
                <a:gd name="T75" fmla="*/ 2147483646 h 633"/>
                <a:gd name="T76" fmla="*/ 2147483646 w 761"/>
                <a:gd name="T77" fmla="*/ 2147483646 h 633"/>
                <a:gd name="T78" fmla="*/ 2147483646 w 761"/>
                <a:gd name="T79" fmla="*/ 2147483646 h 633"/>
                <a:gd name="T80" fmla="*/ 2147483646 w 761"/>
                <a:gd name="T81" fmla="*/ 2147483646 h 633"/>
                <a:gd name="T82" fmla="*/ 2147483646 w 761"/>
                <a:gd name="T83" fmla="*/ 2147483646 h 633"/>
                <a:gd name="T84" fmla="*/ 2147483646 w 761"/>
                <a:gd name="T85" fmla="*/ 2147483646 h 633"/>
                <a:gd name="T86" fmla="*/ 2147483646 w 761"/>
                <a:gd name="T87" fmla="*/ 2147483646 h 633"/>
                <a:gd name="T88" fmla="*/ 2147483646 w 761"/>
                <a:gd name="T89" fmla="*/ 2147483646 h 633"/>
                <a:gd name="T90" fmla="*/ 2147483646 w 761"/>
                <a:gd name="T91" fmla="*/ 2147483646 h 633"/>
                <a:gd name="T92" fmla="*/ 2147483646 w 761"/>
                <a:gd name="T93" fmla="*/ 2147483646 h 633"/>
                <a:gd name="T94" fmla="*/ 2147483646 w 761"/>
                <a:gd name="T95" fmla="*/ 2147483646 h 633"/>
                <a:gd name="T96" fmla="*/ 2147483646 w 761"/>
                <a:gd name="T97" fmla="*/ 2147483646 h 633"/>
                <a:gd name="T98" fmla="*/ 2147483646 w 761"/>
                <a:gd name="T99" fmla="*/ 2147483646 h 633"/>
                <a:gd name="T100" fmla="*/ 2147483646 w 761"/>
                <a:gd name="T101" fmla="*/ 2147483646 h 633"/>
                <a:gd name="T102" fmla="*/ 2147483646 w 761"/>
                <a:gd name="T103" fmla="*/ 2147483646 h 633"/>
                <a:gd name="T104" fmla="*/ 2147483646 w 761"/>
                <a:gd name="T105" fmla="*/ 2147483646 h 633"/>
                <a:gd name="T106" fmla="*/ 2147483646 w 761"/>
                <a:gd name="T107" fmla="*/ 2147483646 h 633"/>
                <a:gd name="T108" fmla="*/ 2147483646 w 761"/>
                <a:gd name="T109" fmla="*/ 2147483646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37" name="Freeform 22"/>
            <p:cNvSpPr>
              <a:spLocks noChangeArrowheads="1"/>
            </p:cNvSpPr>
            <p:nvPr/>
          </p:nvSpPr>
          <p:spPr bwMode="auto">
            <a:xfrm>
              <a:off x="1333933" y="1794495"/>
              <a:ext cx="1321322" cy="1053592"/>
            </a:xfrm>
            <a:custGeom>
              <a:avLst/>
              <a:gdLst>
                <a:gd name="T0" fmla="*/ 2147483646 w 785"/>
                <a:gd name="T1" fmla="*/ 2147483646 h 617"/>
                <a:gd name="T2" fmla="*/ 2147483646 w 785"/>
                <a:gd name="T3" fmla="*/ 2147483646 h 617"/>
                <a:gd name="T4" fmla="*/ 2147483646 w 785"/>
                <a:gd name="T5" fmla="*/ 2147483646 h 617"/>
                <a:gd name="T6" fmla="*/ 2147483646 w 785"/>
                <a:gd name="T7" fmla="*/ 2147483646 h 617"/>
                <a:gd name="T8" fmla="*/ 2147483646 w 785"/>
                <a:gd name="T9" fmla="*/ 2147483646 h 617"/>
                <a:gd name="T10" fmla="*/ 2147483646 w 785"/>
                <a:gd name="T11" fmla="*/ 2147483646 h 617"/>
                <a:gd name="T12" fmla="*/ 2147483646 w 785"/>
                <a:gd name="T13" fmla="*/ 2147483646 h 617"/>
                <a:gd name="T14" fmla="*/ 2147483646 w 785"/>
                <a:gd name="T15" fmla="*/ 2147483646 h 617"/>
                <a:gd name="T16" fmla="*/ 2147483646 w 785"/>
                <a:gd name="T17" fmla="*/ 2147483646 h 617"/>
                <a:gd name="T18" fmla="*/ 2147483646 w 785"/>
                <a:gd name="T19" fmla="*/ 2147483646 h 617"/>
                <a:gd name="T20" fmla="*/ 2147483646 w 785"/>
                <a:gd name="T21" fmla="*/ 2147483646 h 617"/>
                <a:gd name="T22" fmla="*/ 2147483646 w 785"/>
                <a:gd name="T23" fmla="*/ 2147483646 h 617"/>
                <a:gd name="T24" fmla="*/ 2147483646 w 785"/>
                <a:gd name="T25" fmla="*/ 2147483646 h 617"/>
                <a:gd name="T26" fmla="*/ 2147483646 w 785"/>
                <a:gd name="T27" fmla="*/ 2147483646 h 617"/>
                <a:gd name="T28" fmla="*/ 2147483646 w 785"/>
                <a:gd name="T29" fmla="*/ 2147483646 h 617"/>
                <a:gd name="T30" fmla="*/ 2147483646 w 785"/>
                <a:gd name="T31" fmla="*/ 2147483646 h 617"/>
                <a:gd name="T32" fmla="*/ 2147483646 w 785"/>
                <a:gd name="T33" fmla="*/ 2147483646 h 617"/>
                <a:gd name="T34" fmla="*/ 2147483646 w 785"/>
                <a:gd name="T35" fmla="*/ 2147483646 h 617"/>
                <a:gd name="T36" fmla="*/ 2147483646 w 785"/>
                <a:gd name="T37" fmla="*/ 2147483646 h 617"/>
                <a:gd name="T38" fmla="*/ 2147483646 w 785"/>
                <a:gd name="T39" fmla="*/ 2147483646 h 617"/>
                <a:gd name="T40" fmla="*/ 0 w 785"/>
                <a:gd name="T41" fmla="*/ 2147483646 h 617"/>
                <a:gd name="T42" fmla="*/ 2147483646 w 785"/>
                <a:gd name="T43" fmla="*/ 2147483646 h 617"/>
                <a:gd name="T44" fmla="*/ 2147483646 w 785"/>
                <a:gd name="T45" fmla="*/ 2147483646 h 617"/>
                <a:gd name="T46" fmla="*/ 2147483646 w 785"/>
                <a:gd name="T47" fmla="*/ 2147483646 h 617"/>
                <a:gd name="T48" fmla="*/ 2147483646 w 785"/>
                <a:gd name="T49" fmla="*/ 2147483646 h 617"/>
                <a:gd name="T50" fmla="*/ 2147483646 w 785"/>
                <a:gd name="T51" fmla="*/ 2147483646 h 617"/>
                <a:gd name="T52" fmla="*/ 2147483646 w 785"/>
                <a:gd name="T53" fmla="*/ 2147483646 h 617"/>
                <a:gd name="T54" fmla="*/ 2147483646 w 785"/>
                <a:gd name="T55" fmla="*/ 2147483646 h 617"/>
                <a:gd name="T56" fmla="*/ 2147483646 w 785"/>
                <a:gd name="T57" fmla="*/ 2147483646 h 617"/>
                <a:gd name="T58" fmla="*/ 2147483646 w 785"/>
                <a:gd name="T59" fmla="*/ 2147483646 h 617"/>
                <a:gd name="T60" fmla="*/ 2147483646 w 785"/>
                <a:gd name="T61" fmla="*/ 0 h 617"/>
                <a:gd name="T62" fmla="*/ 2147483646 w 785"/>
                <a:gd name="T63" fmla="*/ 2147483646 h 617"/>
                <a:gd name="T64" fmla="*/ 2147483646 w 785"/>
                <a:gd name="T65" fmla="*/ 2147483646 h 617"/>
                <a:gd name="T66" fmla="*/ 2147483646 w 785"/>
                <a:gd name="T67" fmla="*/ 2147483646 h 617"/>
                <a:gd name="T68" fmla="*/ 2147483646 w 785"/>
                <a:gd name="T69" fmla="*/ 2147483646 h 617"/>
                <a:gd name="T70" fmla="*/ 2147483646 w 785"/>
                <a:gd name="T71" fmla="*/ 2147483646 h 617"/>
                <a:gd name="T72" fmla="*/ 2147483646 w 785"/>
                <a:gd name="T73" fmla="*/ 2147483646 h 617"/>
                <a:gd name="T74" fmla="*/ 2147483646 w 785"/>
                <a:gd name="T75" fmla="*/ 2147483646 h 617"/>
                <a:gd name="T76" fmla="*/ 2147483646 w 785"/>
                <a:gd name="T77" fmla="*/ 2147483646 h 617"/>
                <a:gd name="T78" fmla="*/ 2147483646 w 785"/>
                <a:gd name="T79" fmla="*/ 2147483646 h 617"/>
                <a:gd name="T80" fmla="*/ 2147483646 w 785"/>
                <a:gd name="T81" fmla="*/ 2147483646 h 617"/>
                <a:gd name="T82" fmla="*/ 2147483646 w 785"/>
                <a:gd name="T83" fmla="*/ 2147483646 h 617"/>
                <a:gd name="T84" fmla="*/ 2147483646 w 785"/>
                <a:gd name="T85" fmla="*/ 2147483646 h 617"/>
                <a:gd name="T86" fmla="*/ 2147483646 w 785"/>
                <a:gd name="T87" fmla="*/ 2147483646 h 617"/>
                <a:gd name="T88" fmla="*/ 2147483646 w 785"/>
                <a:gd name="T89" fmla="*/ 2147483646 h 617"/>
                <a:gd name="T90" fmla="*/ 2147483646 w 785"/>
                <a:gd name="T91" fmla="*/ 2147483646 h 617"/>
                <a:gd name="T92" fmla="*/ 2147483646 w 785"/>
                <a:gd name="T93" fmla="*/ 2147483646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38" name="Freeform 23"/>
            <p:cNvSpPr>
              <a:spLocks noChangeArrowheads="1"/>
            </p:cNvSpPr>
            <p:nvPr/>
          </p:nvSpPr>
          <p:spPr bwMode="auto">
            <a:xfrm>
              <a:off x="3729967" y="3131509"/>
              <a:ext cx="514237" cy="728580"/>
            </a:xfrm>
            <a:custGeom>
              <a:avLst/>
              <a:gdLst>
                <a:gd name="T0" fmla="*/ 2147483646 w 305"/>
                <a:gd name="T1" fmla="*/ 2147483646 h 425"/>
                <a:gd name="T2" fmla="*/ 2147483646 w 305"/>
                <a:gd name="T3" fmla="*/ 2147483646 h 425"/>
                <a:gd name="T4" fmla="*/ 2147483646 w 305"/>
                <a:gd name="T5" fmla="*/ 2147483646 h 425"/>
                <a:gd name="T6" fmla="*/ 2147483646 w 305"/>
                <a:gd name="T7" fmla="*/ 2147483646 h 425"/>
                <a:gd name="T8" fmla="*/ 2147483646 w 305"/>
                <a:gd name="T9" fmla="*/ 2147483646 h 425"/>
                <a:gd name="T10" fmla="*/ 2147483646 w 305"/>
                <a:gd name="T11" fmla="*/ 2147483646 h 425"/>
                <a:gd name="T12" fmla="*/ 2147483646 w 305"/>
                <a:gd name="T13" fmla="*/ 2147483646 h 425"/>
                <a:gd name="T14" fmla="*/ 2147483646 w 305"/>
                <a:gd name="T15" fmla="*/ 2147483646 h 425"/>
                <a:gd name="T16" fmla="*/ 2147483646 w 305"/>
                <a:gd name="T17" fmla="*/ 2147483646 h 425"/>
                <a:gd name="T18" fmla="*/ 2147483646 w 305"/>
                <a:gd name="T19" fmla="*/ 2147483646 h 425"/>
                <a:gd name="T20" fmla="*/ 2147483646 w 305"/>
                <a:gd name="T21" fmla="*/ 2147483646 h 425"/>
                <a:gd name="T22" fmla="*/ 2147483646 w 305"/>
                <a:gd name="T23" fmla="*/ 2147483646 h 425"/>
                <a:gd name="T24" fmla="*/ 2147483646 w 305"/>
                <a:gd name="T25" fmla="*/ 2147483646 h 425"/>
                <a:gd name="T26" fmla="*/ 2147483646 w 305"/>
                <a:gd name="T27" fmla="*/ 2147483646 h 425"/>
                <a:gd name="T28" fmla="*/ 2147483646 w 305"/>
                <a:gd name="T29" fmla="*/ 2147483646 h 425"/>
                <a:gd name="T30" fmla="*/ 2147483646 w 305"/>
                <a:gd name="T31" fmla="*/ 2147483646 h 425"/>
                <a:gd name="T32" fmla="*/ 2147483646 w 305"/>
                <a:gd name="T33" fmla="*/ 2147483646 h 425"/>
                <a:gd name="T34" fmla="*/ 2147483646 w 305"/>
                <a:gd name="T35" fmla="*/ 2147483646 h 425"/>
                <a:gd name="T36" fmla="*/ 2147483646 w 305"/>
                <a:gd name="T37" fmla="*/ 2147483646 h 425"/>
                <a:gd name="T38" fmla="*/ 2147483646 w 305"/>
                <a:gd name="T39" fmla="*/ 2147483646 h 425"/>
                <a:gd name="T40" fmla="*/ 2147483646 w 305"/>
                <a:gd name="T41" fmla="*/ 2147483646 h 425"/>
                <a:gd name="T42" fmla="*/ 2147483646 w 305"/>
                <a:gd name="T43" fmla="*/ 2147483646 h 425"/>
                <a:gd name="T44" fmla="*/ 2147483646 w 305"/>
                <a:gd name="T45" fmla="*/ 2147483646 h 425"/>
                <a:gd name="T46" fmla="*/ 2147483646 w 305"/>
                <a:gd name="T47" fmla="*/ 2147483646 h 425"/>
                <a:gd name="T48" fmla="*/ 2147483646 w 305"/>
                <a:gd name="T49" fmla="*/ 2147483646 h 425"/>
                <a:gd name="T50" fmla="*/ 2147483646 w 305"/>
                <a:gd name="T51" fmla="*/ 2147483646 h 425"/>
                <a:gd name="T52" fmla="*/ 2147483646 w 305"/>
                <a:gd name="T53" fmla="*/ 2147483646 h 425"/>
                <a:gd name="T54" fmla="*/ 2147483646 w 305"/>
                <a:gd name="T55" fmla="*/ 2147483646 h 425"/>
                <a:gd name="T56" fmla="*/ 2147483646 w 305"/>
                <a:gd name="T57" fmla="*/ 2147483646 h 425"/>
                <a:gd name="T58" fmla="*/ 2147483646 w 305"/>
                <a:gd name="T59" fmla="*/ 2147483646 h 425"/>
                <a:gd name="T60" fmla="*/ 2147483646 w 305"/>
                <a:gd name="T61" fmla="*/ 2147483646 h 425"/>
                <a:gd name="T62" fmla="*/ 2147483646 w 305"/>
                <a:gd name="T63" fmla="*/ 2147483646 h 425"/>
                <a:gd name="T64" fmla="*/ 2147483646 w 305"/>
                <a:gd name="T65" fmla="*/ 2147483646 h 425"/>
                <a:gd name="T66" fmla="*/ 2147483646 w 305"/>
                <a:gd name="T67" fmla="*/ 2147483646 h 425"/>
                <a:gd name="T68" fmla="*/ 2147483646 w 305"/>
                <a:gd name="T69" fmla="*/ 2147483646 h 425"/>
                <a:gd name="T70" fmla="*/ 2147483646 w 305"/>
                <a:gd name="T71" fmla="*/ 2147483646 h 425"/>
                <a:gd name="T72" fmla="*/ 0 w 305"/>
                <a:gd name="T73" fmla="*/ 2147483646 h 425"/>
                <a:gd name="T74" fmla="*/ 2147483646 w 305"/>
                <a:gd name="T75" fmla="*/ 2147483646 h 425"/>
                <a:gd name="T76" fmla="*/ 2147483646 w 305"/>
                <a:gd name="T77" fmla="*/ 2147483646 h 425"/>
                <a:gd name="T78" fmla="*/ 2147483646 w 305"/>
                <a:gd name="T79" fmla="*/ 2147483646 h 425"/>
                <a:gd name="T80" fmla="*/ 2147483646 w 305"/>
                <a:gd name="T81" fmla="*/ 2147483646 h 425"/>
                <a:gd name="T82" fmla="*/ 2147483646 w 305"/>
                <a:gd name="T83" fmla="*/ 2147483646 h 425"/>
                <a:gd name="T84" fmla="*/ 2147483646 w 305"/>
                <a:gd name="T85" fmla="*/ 2147483646 h 425"/>
                <a:gd name="T86" fmla="*/ 2147483646 w 305"/>
                <a:gd name="T87" fmla="*/ 2147483646 h 425"/>
                <a:gd name="T88" fmla="*/ 2147483646 w 305"/>
                <a:gd name="T89" fmla="*/ 2147483646 h 425"/>
                <a:gd name="T90" fmla="*/ 2147483646 w 305"/>
                <a:gd name="T91" fmla="*/ 2147483646 h 425"/>
                <a:gd name="T92" fmla="*/ 2147483646 w 305"/>
                <a:gd name="T93" fmla="*/ 2147483646 h 425"/>
                <a:gd name="T94" fmla="*/ 2147483646 w 305"/>
                <a:gd name="T95" fmla="*/ 2147483646 h 425"/>
                <a:gd name="T96" fmla="*/ 2147483646 w 305"/>
                <a:gd name="T97" fmla="*/ 0 h 425"/>
                <a:gd name="T98" fmla="*/ 2147483646 w 305"/>
                <a:gd name="T99" fmla="*/ 2147483646 h 425"/>
                <a:gd name="T100" fmla="*/ 2147483646 w 305"/>
                <a:gd name="T101" fmla="*/ 2147483646 h 425"/>
                <a:gd name="T102" fmla="*/ 2147483646 w 305"/>
                <a:gd name="T103" fmla="*/ 2147483646 h 425"/>
                <a:gd name="T104" fmla="*/ 2147483646 w 305"/>
                <a:gd name="T105" fmla="*/ 2147483646 h 425"/>
                <a:gd name="T106" fmla="*/ 2147483646 w 305"/>
                <a:gd name="T107" fmla="*/ 2147483646 h 425"/>
                <a:gd name="T108" fmla="*/ 2147483646 w 305"/>
                <a:gd name="T109" fmla="*/ 0 h 425"/>
                <a:gd name="T110" fmla="*/ 2147483646 w 305"/>
                <a:gd name="T111" fmla="*/ 2147483646 h 425"/>
                <a:gd name="T112" fmla="*/ 2147483646 w 305"/>
                <a:gd name="T113" fmla="*/ 2147483646 h 425"/>
                <a:gd name="T114" fmla="*/ 2147483646 w 305"/>
                <a:gd name="T115" fmla="*/ 2147483646 h 425"/>
                <a:gd name="T116" fmla="*/ 2147483646 w 305"/>
                <a:gd name="T117" fmla="*/ 2147483646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39" name="Freeform 24"/>
            <p:cNvSpPr>
              <a:spLocks noChangeArrowheads="1"/>
            </p:cNvSpPr>
            <p:nvPr/>
          </p:nvSpPr>
          <p:spPr bwMode="auto">
            <a:xfrm>
              <a:off x="3217132" y="3131509"/>
              <a:ext cx="594104" cy="714717"/>
            </a:xfrm>
            <a:custGeom>
              <a:avLst/>
              <a:gdLst>
                <a:gd name="T0" fmla="*/ 2147483646 w 353"/>
                <a:gd name="T1" fmla="*/ 2147483646 h 417"/>
                <a:gd name="T2" fmla="*/ 2147483646 w 353"/>
                <a:gd name="T3" fmla="*/ 2147483646 h 417"/>
                <a:gd name="T4" fmla="*/ 2147483646 w 353"/>
                <a:gd name="T5" fmla="*/ 2147483646 h 417"/>
                <a:gd name="T6" fmla="*/ 2147483646 w 353"/>
                <a:gd name="T7" fmla="*/ 2147483646 h 417"/>
                <a:gd name="T8" fmla="*/ 2147483646 w 353"/>
                <a:gd name="T9" fmla="*/ 2147483646 h 417"/>
                <a:gd name="T10" fmla="*/ 2147483646 w 353"/>
                <a:gd name="T11" fmla="*/ 2147483646 h 417"/>
                <a:gd name="T12" fmla="*/ 2147483646 w 353"/>
                <a:gd name="T13" fmla="*/ 2147483646 h 417"/>
                <a:gd name="T14" fmla="*/ 2147483646 w 353"/>
                <a:gd name="T15" fmla="*/ 2147483646 h 417"/>
                <a:gd name="T16" fmla="*/ 2147483646 w 353"/>
                <a:gd name="T17" fmla="*/ 2147483646 h 417"/>
                <a:gd name="T18" fmla="*/ 2147483646 w 353"/>
                <a:gd name="T19" fmla="*/ 2147483646 h 417"/>
                <a:gd name="T20" fmla="*/ 2147483646 w 353"/>
                <a:gd name="T21" fmla="*/ 2147483646 h 417"/>
                <a:gd name="T22" fmla="*/ 2147483646 w 353"/>
                <a:gd name="T23" fmla="*/ 2147483646 h 417"/>
                <a:gd name="T24" fmla="*/ 2147483646 w 353"/>
                <a:gd name="T25" fmla="*/ 2147483646 h 417"/>
                <a:gd name="T26" fmla="*/ 2147483646 w 353"/>
                <a:gd name="T27" fmla="*/ 2147483646 h 417"/>
                <a:gd name="T28" fmla="*/ 2147483646 w 353"/>
                <a:gd name="T29" fmla="*/ 2147483646 h 417"/>
                <a:gd name="T30" fmla="*/ 2147483646 w 353"/>
                <a:gd name="T31" fmla="*/ 2147483646 h 417"/>
                <a:gd name="T32" fmla="*/ 2147483646 w 353"/>
                <a:gd name="T33" fmla="*/ 2147483646 h 417"/>
                <a:gd name="T34" fmla="*/ 2147483646 w 353"/>
                <a:gd name="T35" fmla="*/ 2147483646 h 417"/>
                <a:gd name="T36" fmla="*/ 2147483646 w 353"/>
                <a:gd name="T37" fmla="*/ 2147483646 h 417"/>
                <a:gd name="T38" fmla="*/ 2147483646 w 353"/>
                <a:gd name="T39" fmla="*/ 2147483646 h 417"/>
                <a:gd name="T40" fmla="*/ 2147483646 w 353"/>
                <a:gd name="T41" fmla="*/ 2147483646 h 417"/>
                <a:gd name="T42" fmla="*/ 2147483646 w 353"/>
                <a:gd name="T43" fmla="*/ 2147483646 h 417"/>
                <a:gd name="T44" fmla="*/ 2147483646 w 353"/>
                <a:gd name="T45" fmla="*/ 2147483646 h 417"/>
                <a:gd name="T46" fmla="*/ 2147483646 w 353"/>
                <a:gd name="T47" fmla="*/ 2147483646 h 417"/>
                <a:gd name="T48" fmla="*/ 0 w 353"/>
                <a:gd name="T49" fmla="*/ 2147483646 h 417"/>
                <a:gd name="T50" fmla="*/ 2147483646 w 353"/>
                <a:gd name="T51" fmla="*/ 2147483646 h 417"/>
                <a:gd name="T52" fmla="*/ 2147483646 w 353"/>
                <a:gd name="T53" fmla="*/ 2147483646 h 417"/>
                <a:gd name="T54" fmla="*/ 2147483646 w 353"/>
                <a:gd name="T55" fmla="*/ 2147483646 h 417"/>
                <a:gd name="T56" fmla="*/ 2147483646 w 353"/>
                <a:gd name="T57" fmla="*/ 2147483646 h 417"/>
                <a:gd name="T58" fmla="*/ 2147483646 w 353"/>
                <a:gd name="T59" fmla="*/ 2147483646 h 417"/>
                <a:gd name="T60" fmla="*/ 2147483646 w 353"/>
                <a:gd name="T61" fmla="*/ 0 h 417"/>
                <a:gd name="T62" fmla="*/ 2147483646 w 353"/>
                <a:gd name="T63" fmla="*/ 2147483646 h 417"/>
                <a:gd name="T64" fmla="*/ 2147483646 w 353"/>
                <a:gd name="T65" fmla="*/ 2147483646 h 417"/>
                <a:gd name="T66" fmla="*/ 2147483646 w 353"/>
                <a:gd name="T67" fmla="*/ 2147483646 h 417"/>
                <a:gd name="T68" fmla="*/ 2147483646 w 353"/>
                <a:gd name="T69" fmla="*/ 214748364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40" name="Freeform 25"/>
            <p:cNvSpPr>
              <a:spLocks noChangeArrowheads="1"/>
            </p:cNvSpPr>
            <p:nvPr/>
          </p:nvSpPr>
          <p:spPr bwMode="auto">
            <a:xfrm>
              <a:off x="3165288" y="2724860"/>
              <a:ext cx="822498" cy="545280"/>
            </a:xfrm>
            <a:custGeom>
              <a:avLst/>
              <a:gdLst>
                <a:gd name="T0" fmla="*/ 2147483646 w 489"/>
                <a:gd name="T1" fmla="*/ 2147483646 h 321"/>
                <a:gd name="T2" fmla="*/ 2147483646 w 489"/>
                <a:gd name="T3" fmla="*/ 2147483646 h 321"/>
                <a:gd name="T4" fmla="*/ 2147483646 w 489"/>
                <a:gd name="T5" fmla="*/ 2147483646 h 321"/>
                <a:gd name="T6" fmla="*/ 2147483646 w 489"/>
                <a:gd name="T7" fmla="*/ 2147483646 h 321"/>
                <a:gd name="T8" fmla="*/ 2147483646 w 489"/>
                <a:gd name="T9" fmla="*/ 2147483646 h 321"/>
                <a:gd name="T10" fmla="*/ 2147483646 w 489"/>
                <a:gd name="T11" fmla="*/ 2147483646 h 321"/>
                <a:gd name="T12" fmla="*/ 2147483646 w 489"/>
                <a:gd name="T13" fmla="*/ 2147483646 h 321"/>
                <a:gd name="T14" fmla="*/ 2147483646 w 489"/>
                <a:gd name="T15" fmla="*/ 2147483646 h 321"/>
                <a:gd name="T16" fmla="*/ 2147483646 w 489"/>
                <a:gd name="T17" fmla="*/ 2147483646 h 321"/>
                <a:gd name="T18" fmla="*/ 2147483646 w 489"/>
                <a:gd name="T19" fmla="*/ 2147483646 h 321"/>
                <a:gd name="T20" fmla="*/ 2147483646 w 489"/>
                <a:gd name="T21" fmla="*/ 2147483646 h 321"/>
                <a:gd name="T22" fmla="*/ 2147483646 w 489"/>
                <a:gd name="T23" fmla="*/ 2147483646 h 321"/>
                <a:gd name="T24" fmla="*/ 2147483646 w 489"/>
                <a:gd name="T25" fmla="*/ 2147483646 h 321"/>
                <a:gd name="T26" fmla="*/ 2147483646 w 489"/>
                <a:gd name="T27" fmla="*/ 2147483646 h 321"/>
                <a:gd name="T28" fmla="*/ 2147483646 w 489"/>
                <a:gd name="T29" fmla="*/ 2147483646 h 321"/>
                <a:gd name="T30" fmla="*/ 2147483646 w 489"/>
                <a:gd name="T31" fmla="*/ 2147483646 h 321"/>
                <a:gd name="T32" fmla="*/ 2147483646 w 489"/>
                <a:gd name="T33" fmla="*/ 2147483646 h 321"/>
                <a:gd name="T34" fmla="*/ 2147483646 w 489"/>
                <a:gd name="T35" fmla="*/ 2147483646 h 321"/>
                <a:gd name="T36" fmla="*/ 2147483646 w 489"/>
                <a:gd name="T37" fmla="*/ 2147483646 h 321"/>
                <a:gd name="T38" fmla="*/ 2147483646 w 489"/>
                <a:gd name="T39" fmla="*/ 2147483646 h 321"/>
                <a:gd name="T40" fmla="*/ 0 w 489"/>
                <a:gd name="T41" fmla="*/ 2147483646 h 321"/>
                <a:gd name="T42" fmla="*/ 2147483646 w 489"/>
                <a:gd name="T43" fmla="*/ 2147483646 h 321"/>
                <a:gd name="T44" fmla="*/ 2147483646 w 489"/>
                <a:gd name="T45" fmla="*/ 2147483646 h 321"/>
                <a:gd name="T46" fmla="*/ 0 w 489"/>
                <a:gd name="T47" fmla="*/ 2147483646 h 321"/>
                <a:gd name="T48" fmla="*/ 0 w 489"/>
                <a:gd name="T49" fmla="*/ 2147483646 h 321"/>
                <a:gd name="T50" fmla="*/ 2147483646 w 489"/>
                <a:gd name="T51" fmla="*/ 2147483646 h 321"/>
                <a:gd name="T52" fmla="*/ 2147483646 w 489"/>
                <a:gd name="T53" fmla="*/ 2147483646 h 321"/>
                <a:gd name="T54" fmla="*/ 2147483646 w 489"/>
                <a:gd name="T55" fmla="*/ 2147483646 h 321"/>
                <a:gd name="T56" fmla="*/ 2147483646 w 489"/>
                <a:gd name="T57" fmla="*/ 2147483646 h 321"/>
                <a:gd name="T58" fmla="*/ 2147483646 w 489"/>
                <a:gd name="T59" fmla="*/ 2147483646 h 321"/>
                <a:gd name="T60" fmla="*/ 2147483646 w 489"/>
                <a:gd name="T61" fmla="*/ 2147483646 h 321"/>
                <a:gd name="T62" fmla="*/ 2147483646 w 489"/>
                <a:gd name="T63" fmla="*/ 2147483646 h 321"/>
                <a:gd name="T64" fmla="*/ 2147483646 w 489"/>
                <a:gd name="T65" fmla="*/ 2147483646 h 321"/>
                <a:gd name="T66" fmla="*/ 2147483646 w 489"/>
                <a:gd name="T67" fmla="*/ 2147483646 h 321"/>
                <a:gd name="T68" fmla="*/ 2147483646 w 489"/>
                <a:gd name="T69" fmla="*/ 2147483646 h 321"/>
                <a:gd name="T70" fmla="*/ 2147483646 w 489"/>
                <a:gd name="T71" fmla="*/ 2147483646 h 321"/>
                <a:gd name="T72" fmla="*/ 2147483646 w 489"/>
                <a:gd name="T73" fmla="*/ 2147483646 h 321"/>
                <a:gd name="T74" fmla="*/ 2147483646 w 489"/>
                <a:gd name="T75" fmla="*/ 0 h 321"/>
                <a:gd name="T76" fmla="*/ 2147483646 w 489"/>
                <a:gd name="T77" fmla="*/ 2147483646 h 321"/>
                <a:gd name="T78" fmla="*/ 2147483646 w 489"/>
                <a:gd name="T79" fmla="*/ 2147483646 h 321"/>
                <a:gd name="T80" fmla="*/ 2147483646 w 489"/>
                <a:gd name="T81" fmla="*/ 2147483646 h 321"/>
                <a:gd name="T82" fmla="*/ 2147483646 w 489"/>
                <a:gd name="T83" fmla="*/ 2147483646 h 321"/>
                <a:gd name="T84" fmla="*/ 2147483646 w 489"/>
                <a:gd name="T85" fmla="*/ 2147483646 h 321"/>
                <a:gd name="T86" fmla="*/ 2147483646 w 489"/>
                <a:gd name="T87" fmla="*/ 2147483646 h 321"/>
                <a:gd name="T88" fmla="*/ 2147483646 w 489"/>
                <a:gd name="T89" fmla="*/ 2147483646 h 321"/>
                <a:gd name="T90" fmla="*/ 2147483646 w 489"/>
                <a:gd name="T91" fmla="*/ 2147483646 h 321"/>
                <a:gd name="T92" fmla="*/ 2147483646 w 489"/>
                <a:gd name="T93" fmla="*/ 2147483646 h 321"/>
                <a:gd name="T94" fmla="*/ 2147483646 w 489"/>
                <a:gd name="T95" fmla="*/ 2147483646 h 321"/>
                <a:gd name="T96" fmla="*/ 2147483646 w 489"/>
                <a:gd name="T97" fmla="*/ 2147483646 h 321"/>
                <a:gd name="T98" fmla="*/ 2147483646 w 489"/>
                <a:gd name="T99" fmla="*/ 2147483646 h 321"/>
                <a:gd name="T100" fmla="*/ 2147483646 w 489"/>
                <a:gd name="T101" fmla="*/ 2147483646 h 321"/>
                <a:gd name="T102" fmla="*/ 2147483646 w 489"/>
                <a:gd name="T103" fmla="*/ 2147483646 h 321"/>
                <a:gd name="T104" fmla="*/ 2147483646 w 489"/>
                <a:gd name="T105" fmla="*/ 2147483646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41" name="Freeform 26"/>
            <p:cNvSpPr>
              <a:spLocks noChangeArrowheads="1"/>
            </p:cNvSpPr>
            <p:nvPr/>
          </p:nvSpPr>
          <p:spPr bwMode="auto">
            <a:xfrm>
              <a:off x="3823847" y="2532317"/>
              <a:ext cx="512835" cy="657725"/>
            </a:xfrm>
            <a:custGeom>
              <a:avLst/>
              <a:gdLst>
                <a:gd name="T0" fmla="*/ 2147483646 w 305"/>
                <a:gd name="T1" fmla="*/ 0 h 385"/>
                <a:gd name="T2" fmla="*/ 2147483646 w 305"/>
                <a:gd name="T3" fmla="*/ 2147483646 h 385"/>
                <a:gd name="T4" fmla="*/ 2147483646 w 305"/>
                <a:gd name="T5" fmla="*/ 2147483646 h 385"/>
                <a:gd name="T6" fmla="*/ 2147483646 w 305"/>
                <a:gd name="T7" fmla="*/ 2147483646 h 385"/>
                <a:gd name="T8" fmla="*/ 2147483646 w 305"/>
                <a:gd name="T9" fmla="*/ 2147483646 h 385"/>
                <a:gd name="T10" fmla="*/ 2147483646 w 305"/>
                <a:gd name="T11" fmla="*/ 2147483646 h 385"/>
                <a:gd name="T12" fmla="*/ 2147483646 w 305"/>
                <a:gd name="T13" fmla="*/ 2147483646 h 385"/>
                <a:gd name="T14" fmla="*/ 2147483646 w 305"/>
                <a:gd name="T15" fmla="*/ 2147483646 h 385"/>
                <a:gd name="T16" fmla="*/ 2147483646 w 305"/>
                <a:gd name="T17" fmla="*/ 2147483646 h 385"/>
                <a:gd name="T18" fmla="*/ 2147483646 w 305"/>
                <a:gd name="T19" fmla="*/ 2147483646 h 385"/>
                <a:gd name="T20" fmla="*/ 2147483646 w 305"/>
                <a:gd name="T21" fmla="*/ 2147483646 h 385"/>
                <a:gd name="T22" fmla="*/ 2147483646 w 305"/>
                <a:gd name="T23" fmla="*/ 2147483646 h 385"/>
                <a:gd name="T24" fmla="*/ 2147483646 w 305"/>
                <a:gd name="T25" fmla="*/ 2147483646 h 385"/>
                <a:gd name="T26" fmla="*/ 2147483646 w 305"/>
                <a:gd name="T27" fmla="*/ 2147483646 h 385"/>
                <a:gd name="T28" fmla="*/ 2147483646 w 305"/>
                <a:gd name="T29" fmla="*/ 2147483646 h 385"/>
                <a:gd name="T30" fmla="*/ 2147483646 w 305"/>
                <a:gd name="T31" fmla="*/ 2147483646 h 385"/>
                <a:gd name="T32" fmla="*/ 2147483646 w 305"/>
                <a:gd name="T33" fmla="*/ 2147483646 h 385"/>
                <a:gd name="T34" fmla="*/ 2147483646 w 305"/>
                <a:gd name="T35" fmla="*/ 2147483646 h 385"/>
                <a:gd name="T36" fmla="*/ 2147483646 w 305"/>
                <a:gd name="T37" fmla="*/ 2147483646 h 385"/>
                <a:gd name="T38" fmla="*/ 2147483646 w 305"/>
                <a:gd name="T39" fmla="*/ 2147483646 h 385"/>
                <a:gd name="T40" fmla="*/ 2147483646 w 305"/>
                <a:gd name="T41" fmla="*/ 2147483646 h 385"/>
                <a:gd name="T42" fmla="*/ 2147483646 w 305"/>
                <a:gd name="T43" fmla="*/ 2147483646 h 385"/>
                <a:gd name="T44" fmla="*/ 2147483646 w 305"/>
                <a:gd name="T45" fmla="*/ 2147483646 h 385"/>
                <a:gd name="T46" fmla="*/ 2147483646 w 305"/>
                <a:gd name="T47" fmla="*/ 2147483646 h 385"/>
                <a:gd name="T48" fmla="*/ 2147483646 w 305"/>
                <a:gd name="T49" fmla="*/ 2147483646 h 385"/>
                <a:gd name="T50" fmla="*/ 2147483646 w 305"/>
                <a:gd name="T51" fmla="*/ 2147483646 h 385"/>
                <a:gd name="T52" fmla="*/ 0 w 305"/>
                <a:gd name="T53" fmla="*/ 2147483646 h 385"/>
                <a:gd name="T54" fmla="*/ 2147483646 w 305"/>
                <a:gd name="T55" fmla="*/ 2147483646 h 385"/>
                <a:gd name="T56" fmla="*/ 2147483646 w 305"/>
                <a:gd name="T57" fmla="*/ 2147483646 h 385"/>
                <a:gd name="T58" fmla="*/ 2147483646 w 305"/>
                <a:gd name="T59" fmla="*/ 2147483646 h 385"/>
                <a:gd name="T60" fmla="*/ 2147483646 w 305"/>
                <a:gd name="T61" fmla="*/ 2147483646 h 385"/>
                <a:gd name="T62" fmla="*/ 2147483646 w 305"/>
                <a:gd name="T63" fmla="*/ 2147483646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42" name="Freeform 27"/>
            <p:cNvSpPr>
              <a:spLocks noChangeArrowheads="1"/>
            </p:cNvSpPr>
            <p:nvPr/>
          </p:nvSpPr>
          <p:spPr bwMode="auto">
            <a:xfrm>
              <a:off x="3367059" y="2327452"/>
              <a:ext cx="634739" cy="614595"/>
            </a:xfrm>
            <a:custGeom>
              <a:avLst/>
              <a:gdLst>
                <a:gd name="T0" fmla="*/ 2147483646 w 377"/>
                <a:gd name="T1" fmla="*/ 2147483646 h 361"/>
                <a:gd name="T2" fmla="*/ 2147483646 w 377"/>
                <a:gd name="T3" fmla="*/ 0 h 361"/>
                <a:gd name="T4" fmla="*/ 2147483646 w 377"/>
                <a:gd name="T5" fmla="*/ 2147483646 h 361"/>
                <a:gd name="T6" fmla="*/ 2147483646 w 377"/>
                <a:gd name="T7" fmla="*/ 2147483646 h 361"/>
                <a:gd name="T8" fmla="*/ 2147483646 w 377"/>
                <a:gd name="T9" fmla="*/ 2147483646 h 361"/>
                <a:gd name="T10" fmla="*/ 2147483646 w 377"/>
                <a:gd name="T11" fmla="*/ 2147483646 h 361"/>
                <a:gd name="T12" fmla="*/ 2147483646 w 377"/>
                <a:gd name="T13" fmla="*/ 2147483646 h 361"/>
                <a:gd name="T14" fmla="*/ 2147483646 w 377"/>
                <a:gd name="T15" fmla="*/ 2147483646 h 361"/>
                <a:gd name="T16" fmla="*/ 2147483646 w 377"/>
                <a:gd name="T17" fmla="*/ 2147483646 h 361"/>
                <a:gd name="T18" fmla="*/ 2147483646 w 377"/>
                <a:gd name="T19" fmla="*/ 2147483646 h 361"/>
                <a:gd name="T20" fmla="*/ 2147483646 w 377"/>
                <a:gd name="T21" fmla="*/ 2147483646 h 361"/>
                <a:gd name="T22" fmla="*/ 2147483646 w 377"/>
                <a:gd name="T23" fmla="*/ 2147483646 h 361"/>
                <a:gd name="T24" fmla="*/ 2147483646 w 377"/>
                <a:gd name="T25" fmla="*/ 2147483646 h 361"/>
                <a:gd name="T26" fmla="*/ 2147483646 w 377"/>
                <a:gd name="T27" fmla="*/ 2147483646 h 361"/>
                <a:gd name="T28" fmla="*/ 2147483646 w 377"/>
                <a:gd name="T29" fmla="*/ 2147483646 h 361"/>
                <a:gd name="T30" fmla="*/ 2147483646 w 377"/>
                <a:gd name="T31" fmla="*/ 2147483646 h 361"/>
                <a:gd name="T32" fmla="*/ 2147483646 w 377"/>
                <a:gd name="T33" fmla="*/ 2147483646 h 361"/>
                <a:gd name="T34" fmla="*/ 2147483646 w 377"/>
                <a:gd name="T35" fmla="*/ 2147483646 h 361"/>
                <a:gd name="T36" fmla="*/ 2147483646 w 377"/>
                <a:gd name="T37" fmla="*/ 2147483646 h 361"/>
                <a:gd name="T38" fmla="*/ 2147483646 w 377"/>
                <a:gd name="T39" fmla="*/ 2147483646 h 361"/>
                <a:gd name="T40" fmla="*/ 2147483646 w 377"/>
                <a:gd name="T41" fmla="*/ 2147483646 h 361"/>
                <a:gd name="T42" fmla="*/ 2147483646 w 377"/>
                <a:gd name="T43" fmla="*/ 2147483646 h 361"/>
                <a:gd name="T44" fmla="*/ 2147483646 w 377"/>
                <a:gd name="T45" fmla="*/ 2147483646 h 361"/>
                <a:gd name="T46" fmla="*/ 2147483646 w 377"/>
                <a:gd name="T47" fmla="*/ 2147483646 h 361"/>
                <a:gd name="T48" fmla="*/ 2147483646 w 377"/>
                <a:gd name="T49" fmla="*/ 2147483646 h 361"/>
                <a:gd name="T50" fmla="*/ 2147483646 w 377"/>
                <a:gd name="T51" fmla="*/ 2147483646 h 361"/>
                <a:gd name="T52" fmla="*/ 2147483646 w 377"/>
                <a:gd name="T53" fmla="*/ 2147483646 h 361"/>
                <a:gd name="T54" fmla="*/ 2147483646 w 377"/>
                <a:gd name="T55" fmla="*/ 2147483646 h 361"/>
                <a:gd name="T56" fmla="*/ 2147483646 w 377"/>
                <a:gd name="T57" fmla="*/ 2147483646 h 361"/>
                <a:gd name="T58" fmla="*/ 2147483646 w 377"/>
                <a:gd name="T59" fmla="*/ 2147483646 h 361"/>
                <a:gd name="T60" fmla="*/ 2147483646 w 377"/>
                <a:gd name="T61" fmla="*/ 2147483646 h 361"/>
                <a:gd name="T62" fmla="*/ 2147483646 w 377"/>
                <a:gd name="T63" fmla="*/ 2147483646 h 361"/>
                <a:gd name="T64" fmla="*/ 2147483646 w 377"/>
                <a:gd name="T65" fmla="*/ 2147483646 h 361"/>
                <a:gd name="T66" fmla="*/ 2147483646 w 377"/>
                <a:gd name="T67" fmla="*/ 2147483646 h 361"/>
                <a:gd name="T68" fmla="*/ 2147483646 w 377"/>
                <a:gd name="T69" fmla="*/ 2147483646 h 361"/>
                <a:gd name="T70" fmla="*/ 2147483646 w 377"/>
                <a:gd name="T71" fmla="*/ 2147483646 h 361"/>
                <a:gd name="T72" fmla="*/ 2147483646 w 377"/>
                <a:gd name="T73" fmla="*/ 2147483646 h 361"/>
                <a:gd name="T74" fmla="*/ 2147483646 w 377"/>
                <a:gd name="T75" fmla="*/ 2147483646 h 361"/>
                <a:gd name="T76" fmla="*/ 2147483646 w 377"/>
                <a:gd name="T77" fmla="*/ 2147483646 h 361"/>
                <a:gd name="T78" fmla="*/ 2147483646 w 377"/>
                <a:gd name="T79" fmla="*/ 2147483646 h 361"/>
                <a:gd name="T80" fmla="*/ 2147483646 w 377"/>
                <a:gd name="T81" fmla="*/ 2147483646 h 361"/>
                <a:gd name="T82" fmla="*/ 2147483646 w 377"/>
                <a:gd name="T83" fmla="*/ 2147483646 h 361"/>
                <a:gd name="T84" fmla="*/ 0 w 377"/>
                <a:gd name="T85" fmla="*/ 2147483646 h 361"/>
                <a:gd name="T86" fmla="*/ 2147483646 w 377"/>
                <a:gd name="T87" fmla="*/ 2147483646 h 361"/>
                <a:gd name="T88" fmla="*/ 2147483646 w 377"/>
                <a:gd name="T89" fmla="*/ 2147483646 h 361"/>
                <a:gd name="T90" fmla="*/ 2147483646 w 377"/>
                <a:gd name="T91" fmla="*/ 2147483646 h 361"/>
                <a:gd name="T92" fmla="*/ 2147483646 w 377"/>
                <a:gd name="T93" fmla="*/ 2147483646 h 361"/>
                <a:gd name="T94" fmla="*/ 2147483646 w 377"/>
                <a:gd name="T95" fmla="*/ 2147483646 h 361"/>
                <a:gd name="T96" fmla="*/ 2147483646 w 377"/>
                <a:gd name="T97" fmla="*/ 2147483646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43" name="Freeform 28"/>
            <p:cNvSpPr>
              <a:spLocks noChangeArrowheads="1"/>
            </p:cNvSpPr>
            <p:nvPr/>
          </p:nvSpPr>
          <p:spPr bwMode="auto">
            <a:xfrm>
              <a:off x="3354448" y="1768309"/>
              <a:ext cx="418956" cy="780952"/>
            </a:xfrm>
            <a:custGeom>
              <a:avLst/>
              <a:gdLst>
                <a:gd name="T0" fmla="*/ 2147483646 w 249"/>
                <a:gd name="T1" fmla="*/ 2147483646 h 457"/>
                <a:gd name="T2" fmla="*/ 2147483646 w 249"/>
                <a:gd name="T3" fmla="*/ 2147483646 h 457"/>
                <a:gd name="T4" fmla="*/ 2147483646 w 249"/>
                <a:gd name="T5" fmla="*/ 2147483646 h 457"/>
                <a:gd name="T6" fmla="*/ 2147483646 w 249"/>
                <a:gd name="T7" fmla="*/ 2147483646 h 457"/>
                <a:gd name="T8" fmla="*/ 2147483646 w 249"/>
                <a:gd name="T9" fmla="*/ 2147483646 h 457"/>
                <a:gd name="T10" fmla="*/ 2147483646 w 249"/>
                <a:gd name="T11" fmla="*/ 2147483646 h 457"/>
                <a:gd name="T12" fmla="*/ 2147483646 w 249"/>
                <a:gd name="T13" fmla="*/ 2147483646 h 457"/>
                <a:gd name="T14" fmla="*/ 0 w 249"/>
                <a:gd name="T15" fmla="*/ 2147483646 h 457"/>
                <a:gd name="T16" fmla="*/ 2147483646 w 249"/>
                <a:gd name="T17" fmla="*/ 2147483646 h 457"/>
                <a:gd name="T18" fmla="*/ 2147483646 w 249"/>
                <a:gd name="T19" fmla="*/ 2147483646 h 457"/>
                <a:gd name="T20" fmla="*/ 2147483646 w 249"/>
                <a:gd name="T21" fmla="*/ 2147483646 h 457"/>
                <a:gd name="T22" fmla="*/ 2147483646 w 249"/>
                <a:gd name="T23" fmla="*/ 2147483646 h 457"/>
                <a:gd name="T24" fmla="*/ 2147483646 w 249"/>
                <a:gd name="T25" fmla="*/ 2147483646 h 457"/>
                <a:gd name="T26" fmla="*/ 2147483646 w 249"/>
                <a:gd name="T27" fmla="*/ 2147483646 h 457"/>
                <a:gd name="T28" fmla="*/ 2147483646 w 249"/>
                <a:gd name="T29" fmla="*/ 2147483646 h 457"/>
                <a:gd name="T30" fmla="*/ 2147483646 w 249"/>
                <a:gd name="T31" fmla="*/ 2147483646 h 457"/>
                <a:gd name="T32" fmla="*/ 2147483646 w 249"/>
                <a:gd name="T33" fmla="*/ 2147483646 h 457"/>
                <a:gd name="T34" fmla="*/ 2147483646 w 249"/>
                <a:gd name="T35" fmla="*/ 2147483646 h 457"/>
                <a:gd name="T36" fmla="*/ 2147483646 w 249"/>
                <a:gd name="T37" fmla="*/ 2147483646 h 457"/>
                <a:gd name="T38" fmla="*/ 2147483646 w 249"/>
                <a:gd name="T39" fmla="*/ 2147483646 h 457"/>
                <a:gd name="T40" fmla="*/ 2147483646 w 249"/>
                <a:gd name="T41" fmla="*/ 2147483646 h 457"/>
                <a:gd name="T42" fmla="*/ 2147483646 w 249"/>
                <a:gd name="T43" fmla="*/ 0 h 457"/>
                <a:gd name="T44" fmla="*/ 2147483646 w 249"/>
                <a:gd name="T45" fmla="*/ 2147483646 h 457"/>
                <a:gd name="T46" fmla="*/ 2147483646 w 249"/>
                <a:gd name="T47" fmla="*/ 0 h 457"/>
                <a:gd name="T48" fmla="*/ 2147483646 w 249"/>
                <a:gd name="T49" fmla="*/ 2147483646 h 457"/>
                <a:gd name="T50" fmla="*/ 2147483646 w 249"/>
                <a:gd name="T51" fmla="*/ 2147483646 h 457"/>
                <a:gd name="T52" fmla="*/ 2147483646 w 249"/>
                <a:gd name="T53" fmla="*/ 2147483646 h 457"/>
                <a:gd name="T54" fmla="*/ 2147483646 w 249"/>
                <a:gd name="T55" fmla="*/ 2147483646 h 457"/>
                <a:gd name="T56" fmla="*/ 2147483646 w 249"/>
                <a:gd name="T57" fmla="*/ 2147483646 h 457"/>
                <a:gd name="T58" fmla="*/ 2147483646 w 249"/>
                <a:gd name="T59" fmla="*/ 2147483646 h 457"/>
                <a:gd name="T60" fmla="*/ 2147483646 w 249"/>
                <a:gd name="T61" fmla="*/ 2147483646 h 457"/>
                <a:gd name="T62" fmla="*/ 2147483646 w 249"/>
                <a:gd name="T63" fmla="*/ 2147483646 h 457"/>
                <a:gd name="T64" fmla="*/ 2147483646 w 249"/>
                <a:gd name="T65" fmla="*/ 2147483646 h 457"/>
                <a:gd name="T66" fmla="*/ 2147483646 w 249"/>
                <a:gd name="T67" fmla="*/ 2147483646 h 457"/>
                <a:gd name="T68" fmla="*/ 2147483646 w 249"/>
                <a:gd name="T69" fmla="*/ 2147483646 h 457"/>
                <a:gd name="T70" fmla="*/ 2147483646 w 249"/>
                <a:gd name="T71" fmla="*/ 2147483646 h 457"/>
                <a:gd name="T72" fmla="*/ 2147483646 w 249"/>
                <a:gd name="T73" fmla="*/ 2147483646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44" name="Freeform 29"/>
            <p:cNvSpPr>
              <a:spLocks noChangeArrowheads="1"/>
            </p:cNvSpPr>
            <p:nvPr/>
          </p:nvSpPr>
          <p:spPr bwMode="auto">
            <a:xfrm>
              <a:off x="2908870" y="1903859"/>
              <a:ext cx="540859" cy="1038189"/>
            </a:xfrm>
            <a:custGeom>
              <a:avLst/>
              <a:gdLst>
                <a:gd name="T0" fmla="*/ 2147483646 w 321"/>
                <a:gd name="T1" fmla="*/ 2147483646 h 609"/>
                <a:gd name="T2" fmla="*/ 2147483646 w 321"/>
                <a:gd name="T3" fmla="*/ 2147483646 h 609"/>
                <a:gd name="T4" fmla="*/ 2147483646 w 321"/>
                <a:gd name="T5" fmla="*/ 2147483646 h 609"/>
                <a:gd name="T6" fmla="*/ 2147483646 w 321"/>
                <a:gd name="T7" fmla="*/ 2147483646 h 609"/>
                <a:gd name="T8" fmla="*/ 2147483646 w 321"/>
                <a:gd name="T9" fmla="*/ 2147483646 h 609"/>
                <a:gd name="T10" fmla="*/ 2147483646 w 321"/>
                <a:gd name="T11" fmla="*/ 2147483646 h 609"/>
                <a:gd name="T12" fmla="*/ 2147483646 w 321"/>
                <a:gd name="T13" fmla="*/ 2147483646 h 609"/>
                <a:gd name="T14" fmla="*/ 2147483646 w 321"/>
                <a:gd name="T15" fmla="*/ 2147483646 h 609"/>
                <a:gd name="T16" fmla="*/ 2147483646 w 321"/>
                <a:gd name="T17" fmla="*/ 2147483646 h 609"/>
                <a:gd name="T18" fmla="*/ 2147483646 w 321"/>
                <a:gd name="T19" fmla="*/ 2147483646 h 609"/>
                <a:gd name="T20" fmla="*/ 2147483646 w 321"/>
                <a:gd name="T21" fmla="*/ 2147483646 h 609"/>
                <a:gd name="T22" fmla="*/ 2147483646 w 321"/>
                <a:gd name="T23" fmla="*/ 2147483646 h 609"/>
                <a:gd name="T24" fmla="*/ 2147483646 w 321"/>
                <a:gd name="T25" fmla="*/ 2147483646 h 609"/>
                <a:gd name="T26" fmla="*/ 0 w 321"/>
                <a:gd name="T27" fmla="*/ 2147483646 h 609"/>
                <a:gd name="T28" fmla="*/ 2147483646 w 321"/>
                <a:gd name="T29" fmla="*/ 2147483646 h 609"/>
                <a:gd name="T30" fmla="*/ 2147483646 w 321"/>
                <a:gd name="T31" fmla="*/ 2147483646 h 609"/>
                <a:gd name="T32" fmla="*/ 0 w 321"/>
                <a:gd name="T33" fmla="*/ 2147483646 h 609"/>
                <a:gd name="T34" fmla="*/ 2147483646 w 321"/>
                <a:gd name="T35" fmla="*/ 2147483646 h 609"/>
                <a:gd name="T36" fmla="*/ 2147483646 w 321"/>
                <a:gd name="T37" fmla="*/ 2147483646 h 609"/>
                <a:gd name="T38" fmla="*/ 2147483646 w 321"/>
                <a:gd name="T39" fmla="*/ 2147483646 h 609"/>
                <a:gd name="T40" fmla="*/ 2147483646 w 321"/>
                <a:gd name="T41" fmla="*/ 2147483646 h 609"/>
                <a:gd name="T42" fmla="*/ 2147483646 w 321"/>
                <a:gd name="T43" fmla="*/ 2147483646 h 609"/>
                <a:gd name="T44" fmla="*/ 2147483646 w 321"/>
                <a:gd name="T45" fmla="*/ 2147483646 h 609"/>
                <a:gd name="T46" fmla="*/ 2147483646 w 321"/>
                <a:gd name="T47" fmla="*/ 2147483646 h 609"/>
                <a:gd name="T48" fmla="*/ 2147483646 w 321"/>
                <a:gd name="T49" fmla="*/ 2147483646 h 609"/>
                <a:gd name="T50" fmla="*/ 2147483646 w 321"/>
                <a:gd name="T51" fmla="*/ 2147483646 h 609"/>
                <a:gd name="T52" fmla="*/ 2147483646 w 321"/>
                <a:gd name="T53" fmla="*/ 2147483646 h 609"/>
                <a:gd name="T54" fmla="*/ 2147483646 w 321"/>
                <a:gd name="T55" fmla="*/ 2147483646 h 609"/>
                <a:gd name="T56" fmla="*/ 2147483646 w 321"/>
                <a:gd name="T57" fmla="*/ 2147483646 h 609"/>
                <a:gd name="T58" fmla="*/ 2147483646 w 321"/>
                <a:gd name="T59" fmla="*/ 2147483646 h 609"/>
                <a:gd name="T60" fmla="*/ 2147483646 w 321"/>
                <a:gd name="T61" fmla="*/ 2147483646 h 609"/>
                <a:gd name="T62" fmla="*/ 2147483646 w 321"/>
                <a:gd name="T63" fmla="*/ 2147483646 h 609"/>
                <a:gd name="T64" fmla="*/ 2147483646 w 321"/>
                <a:gd name="T65" fmla="*/ 2147483646 h 609"/>
                <a:gd name="T66" fmla="*/ 2147483646 w 321"/>
                <a:gd name="T67" fmla="*/ 2147483646 h 609"/>
                <a:gd name="T68" fmla="*/ 2147483646 w 321"/>
                <a:gd name="T69" fmla="*/ 2147483646 h 609"/>
                <a:gd name="T70" fmla="*/ 2147483646 w 321"/>
                <a:gd name="T71" fmla="*/ 2147483646 h 609"/>
                <a:gd name="T72" fmla="*/ 2147483646 w 321"/>
                <a:gd name="T73" fmla="*/ 2147483646 h 609"/>
                <a:gd name="T74" fmla="*/ 2147483646 w 321"/>
                <a:gd name="T75" fmla="*/ 2147483646 h 609"/>
                <a:gd name="T76" fmla="*/ 2147483646 w 321"/>
                <a:gd name="T77" fmla="*/ 2147483646 h 609"/>
                <a:gd name="T78" fmla="*/ 2147483646 w 321"/>
                <a:gd name="T79" fmla="*/ 2147483646 h 609"/>
                <a:gd name="T80" fmla="*/ 2147483646 w 321"/>
                <a:gd name="T81" fmla="*/ 2147483646 h 609"/>
                <a:gd name="T82" fmla="*/ 2147483646 w 321"/>
                <a:gd name="T83" fmla="*/ 2147483646 h 609"/>
                <a:gd name="T84" fmla="*/ 2147483646 w 321"/>
                <a:gd name="T85" fmla="*/ 0 h 609"/>
                <a:gd name="T86" fmla="*/ 2147483646 w 321"/>
                <a:gd name="T87" fmla="*/ 2147483646 h 609"/>
                <a:gd name="T88" fmla="*/ 2147483646 w 321"/>
                <a:gd name="T89" fmla="*/ 2147483646 h 609"/>
                <a:gd name="T90" fmla="*/ 2147483646 w 321"/>
                <a:gd name="T91" fmla="*/ 2147483646 h 609"/>
                <a:gd name="T92" fmla="*/ 2147483646 w 321"/>
                <a:gd name="T93" fmla="*/ 2147483646 h 609"/>
                <a:gd name="T94" fmla="*/ 2147483646 w 321"/>
                <a:gd name="T95" fmla="*/ 2147483646 h 609"/>
                <a:gd name="T96" fmla="*/ 2147483646 w 321"/>
                <a:gd name="T97" fmla="*/ 2147483646 h 609"/>
                <a:gd name="T98" fmla="*/ 2147483646 w 321"/>
                <a:gd name="T99" fmla="*/ 2147483646 h 609"/>
                <a:gd name="T100" fmla="*/ 2147483646 w 321"/>
                <a:gd name="T101" fmla="*/ 2147483646 h 609"/>
                <a:gd name="T102" fmla="*/ 2147483646 w 321"/>
                <a:gd name="T103" fmla="*/ 2147483646 h 609"/>
                <a:gd name="T104" fmla="*/ 2147483646 w 321"/>
                <a:gd name="T105" fmla="*/ 2147483646 h 609"/>
                <a:gd name="T106" fmla="*/ 2147483646 w 321"/>
                <a:gd name="T107" fmla="*/ 2147483646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45" name="Freeform 30"/>
            <p:cNvSpPr>
              <a:spLocks noChangeArrowheads="1"/>
            </p:cNvSpPr>
            <p:nvPr/>
          </p:nvSpPr>
          <p:spPr bwMode="auto">
            <a:xfrm>
              <a:off x="2807984" y="1917722"/>
              <a:ext cx="295651" cy="534498"/>
            </a:xfrm>
            <a:custGeom>
              <a:avLst/>
              <a:gdLst>
                <a:gd name="T0" fmla="*/ 2147483646 w 177"/>
                <a:gd name="T1" fmla="*/ 2147483646 h 313"/>
                <a:gd name="T2" fmla="*/ 2147483646 w 177"/>
                <a:gd name="T3" fmla="*/ 2147483646 h 313"/>
                <a:gd name="T4" fmla="*/ 2147483646 w 177"/>
                <a:gd name="T5" fmla="*/ 2147483646 h 313"/>
                <a:gd name="T6" fmla="*/ 2147483646 w 177"/>
                <a:gd name="T7" fmla="*/ 2147483646 h 313"/>
                <a:gd name="T8" fmla="*/ 2147483646 w 177"/>
                <a:gd name="T9" fmla="*/ 0 h 313"/>
                <a:gd name="T10" fmla="*/ 2147483646 w 177"/>
                <a:gd name="T11" fmla="*/ 2147483646 h 313"/>
                <a:gd name="T12" fmla="*/ 2147483646 w 177"/>
                <a:gd name="T13" fmla="*/ 2147483646 h 313"/>
                <a:gd name="T14" fmla="*/ 2147483646 w 177"/>
                <a:gd name="T15" fmla="*/ 2147483646 h 313"/>
                <a:gd name="T16" fmla="*/ 2147483646 w 177"/>
                <a:gd name="T17" fmla="*/ 2147483646 h 313"/>
                <a:gd name="T18" fmla="*/ 0 w 177"/>
                <a:gd name="T19" fmla="*/ 2147483646 h 313"/>
                <a:gd name="T20" fmla="*/ 2147483646 w 177"/>
                <a:gd name="T21" fmla="*/ 2147483646 h 313"/>
                <a:gd name="T22" fmla="*/ 2147483646 w 177"/>
                <a:gd name="T23" fmla="*/ 2147483646 h 313"/>
                <a:gd name="T24" fmla="*/ 2147483646 w 177"/>
                <a:gd name="T25" fmla="*/ 2147483646 h 313"/>
                <a:gd name="T26" fmla="*/ 2147483646 w 177"/>
                <a:gd name="T27" fmla="*/ 2147483646 h 313"/>
                <a:gd name="T28" fmla="*/ 2147483646 w 177"/>
                <a:gd name="T29" fmla="*/ 2147483646 h 313"/>
                <a:gd name="T30" fmla="*/ 2147483646 w 177"/>
                <a:gd name="T31" fmla="*/ 2147483646 h 313"/>
                <a:gd name="T32" fmla="*/ 2147483646 w 177"/>
                <a:gd name="T33" fmla="*/ 2147483646 h 313"/>
                <a:gd name="T34" fmla="*/ 2147483646 w 177"/>
                <a:gd name="T35" fmla="*/ 2147483646 h 313"/>
                <a:gd name="T36" fmla="*/ 2147483646 w 177"/>
                <a:gd name="T37" fmla="*/ 2147483646 h 313"/>
                <a:gd name="T38" fmla="*/ 2147483646 w 177"/>
                <a:gd name="T39" fmla="*/ 2147483646 h 313"/>
                <a:gd name="T40" fmla="*/ 2147483646 w 177"/>
                <a:gd name="T41" fmla="*/ 2147483646 h 313"/>
                <a:gd name="T42" fmla="*/ 2147483646 w 177"/>
                <a:gd name="T43" fmla="*/ 2147483646 h 313"/>
                <a:gd name="T44" fmla="*/ 2147483646 w 177"/>
                <a:gd name="T45" fmla="*/ 2147483646 h 313"/>
                <a:gd name="T46" fmla="*/ 2147483646 w 177"/>
                <a:gd name="T47" fmla="*/ 2147483646 h 313"/>
                <a:gd name="T48" fmla="*/ 2147483646 w 177"/>
                <a:gd name="T49" fmla="*/ 2147483646 h 313"/>
                <a:gd name="T50" fmla="*/ 2147483646 w 177"/>
                <a:gd name="T51" fmla="*/ 2147483646 h 313"/>
                <a:gd name="T52" fmla="*/ 2147483646 w 177"/>
                <a:gd name="T53" fmla="*/ 2147483646 h 313"/>
                <a:gd name="T54" fmla="*/ 2147483646 w 177"/>
                <a:gd name="T55" fmla="*/ 2147483646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46" name="Freeform 31"/>
            <p:cNvSpPr>
              <a:spLocks noChangeArrowheads="1"/>
            </p:cNvSpPr>
            <p:nvPr/>
          </p:nvSpPr>
          <p:spPr bwMode="auto">
            <a:xfrm>
              <a:off x="1750086" y="1386305"/>
              <a:ext cx="1443225" cy="1434056"/>
            </a:xfrm>
            <a:custGeom>
              <a:avLst/>
              <a:gdLst>
                <a:gd name="T0" fmla="*/ 2147483646 w 857"/>
                <a:gd name="T1" fmla="*/ 2147483646 h 841"/>
                <a:gd name="T2" fmla="*/ 2147483646 w 857"/>
                <a:gd name="T3" fmla="*/ 2147483646 h 841"/>
                <a:gd name="T4" fmla="*/ 2147483646 w 857"/>
                <a:gd name="T5" fmla="*/ 2147483646 h 841"/>
                <a:gd name="T6" fmla="*/ 2147483646 w 857"/>
                <a:gd name="T7" fmla="*/ 2147483646 h 841"/>
                <a:gd name="T8" fmla="*/ 2147483646 w 857"/>
                <a:gd name="T9" fmla="*/ 2147483646 h 841"/>
                <a:gd name="T10" fmla="*/ 2147483646 w 857"/>
                <a:gd name="T11" fmla="*/ 2147483646 h 841"/>
                <a:gd name="T12" fmla="*/ 2147483646 w 857"/>
                <a:gd name="T13" fmla="*/ 2147483646 h 841"/>
                <a:gd name="T14" fmla="*/ 2147483646 w 857"/>
                <a:gd name="T15" fmla="*/ 2147483646 h 841"/>
                <a:gd name="T16" fmla="*/ 2147483646 w 857"/>
                <a:gd name="T17" fmla="*/ 2147483646 h 841"/>
                <a:gd name="T18" fmla="*/ 2147483646 w 857"/>
                <a:gd name="T19" fmla="*/ 2147483646 h 841"/>
                <a:gd name="T20" fmla="*/ 2147483646 w 857"/>
                <a:gd name="T21" fmla="*/ 2147483646 h 841"/>
                <a:gd name="T22" fmla="*/ 2147483646 w 857"/>
                <a:gd name="T23" fmla="*/ 2147483646 h 841"/>
                <a:gd name="T24" fmla="*/ 2147483646 w 857"/>
                <a:gd name="T25" fmla="*/ 2147483646 h 841"/>
                <a:gd name="T26" fmla="*/ 2147483646 w 857"/>
                <a:gd name="T27" fmla="*/ 2147483646 h 841"/>
                <a:gd name="T28" fmla="*/ 2147483646 w 857"/>
                <a:gd name="T29" fmla="*/ 2147483646 h 841"/>
                <a:gd name="T30" fmla="*/ 2147483646 w 857"/>
                <a:gd name="T31" fmla="*/ 2147483646 h 841"/>
                <a:gd name="T32" fmla="*/ 2147483646 w 857"/>
                <a:gd name="T33" fmla="*/ 2147483646 h 841"/>
                <a:gd name="T34" fmla="*/ 2147483646 w 857"/>
                <a:gd name="T35" fmla="*/ 2147483646 h 841"/>
                <a:gd name="T36" fmla="*/ 2147483646 w 857"/>
                <a:gd name="T37" fmla="*/ 2147483646 h 841"/>
                <a:gd name="T38" fmla="*/ 2147483646 w 857"/>
                <a:gd name="T39" fmla="*/ 2147483646 h 841"/>
                <a:gd name="T40" fmla="*/ 2147483646 w 857"/>
                <a:gd name="T41" fmla="*/ 2147483646 h 841"/>
                <a:gd name="T42" fmla="*/ 2147483646 w 857"/>
                <a:gd name="T43" fmla="*/ 2147483646 h 841"/>
                <a:gd name="T44" fmla="*/ 2147483646 w 857"/>
                <a:gd name="T45" fmla="*/ 2147483646 h 841"/>
                <a:gd name="T46" fmla="*/ 2147483646 w 857"/>
                <a:gd name="T47" fmla="*/ 2147483646 h 841"/>
                <a:gd name="T48" fmla="*/ 2147483646 w 857"/>
                <a:gd name="T49" fmla="*/ 2147483646 h 841"/>
                <a:gd name="T50" fmla="*/ 2147483646 w 857"/>
                <a:gd name="T51" fmla="*/ 2147483646 h 841"/>
                <a:gd name="T52" fmla="*/ 2147483646 w 857"/>
                <a:gd name="T53" fmla="*/ 2147483646 h 841"/>
                <a:gd name="T54" fmla="*/ 2147483646 w 857"/>
                <a:gd name="T55" fmla="*/ 2147483646 h 841"/>
                <a:gd name="T56" fmla="*/ 2147483646 w 857"/>
                <a:gd name="T57" fmla="*/ 2147483646 h 841"/>
                <a:gd name="T58" fmla="*/ 2147483646 w 857"/>
                <a:gd name="T59" fmla="*/ 2147483646 h 841"/>
                <a:gd name="T60" fmla="*/ 2147483646 w 857"/>
                <a:gd name="T61" fmla="*/ 2147483646 h 841"/>
                <a:gd name="T62" fmla="*/ 2147483646 w 857"/>
                <a:gd name="T63" fmla="*/ 2147483646 h 841"/>
                <a:gd name="T64" fmla="*/ 2147483646 w 857"/>
                <a:gd name="T65" fmla="*/ 2147483646 h 841"/>
                <a:gd name="T66" fmla="*/ 2147483646 w 857"/>
                <a:gd name="T67" fmla="*/ 2147483646 h 841"/>
                <a:gd name="T68" fmla="*/ 2147483646 w 857"/>
                <a:gd name="T69" fmla="*/ 2147483646 h 841"/>
                <a:gd name="T70" fmla="*/ 2147483646 w 857"/>
                <a:gd name="T71" fmla="*/ 2147483646 h 841"/>
                <a:gd name="T72" fmla="*/ 2147483646 w 857"/>
                <a:gd name="T73" fmla="*/ 2147483646 h 841"/>
                <a:gd name="T74" fmla="*/ 2147483646 w 857"/>
                <a:gd name="T75" fmla="*/ 2147483646 h 841"/>
                <a:gd name="T76" fmla="*/ 2147483646 w 857"/>
                <a:gd name="T77" fmla="*/ 2147483646 h 841"/>
                <a:gd name="T78" fmla="*/ 2147483646 w 857"/>
                <a:gd name="T79" fmla="*/ 2147483646 h 841"/>
                <a:gd name="T80" fmla="*/ 2147483646 w 857"/>
                <a:gd name="T81" fmla="*/ 2147483646 h 841"/>
                <a:gd name="T82" fmla="*/ 2147483646 w 857"/>
                <a:gd name="T83" fmla="*/ 2147483646 h 841"/>
                <a:gd name="T84" fmla="*/ 2147483646 w 857"/>
                <a:gd name="T85" fmla="*/ 0 h 841"/>
                <a:gd name="T86" fmla="*/ 2147483646 w 857"/>
                <a:gd name="T87" fmla="*/ 2147483646 h 841"/>
                <a:gd name="T88" fmla="*/ 2147483646 w 857"/>
                <a:gd name="T89" fmla="*/ 2147483646 h 841"/>
                <a:gd name="T90" fmla="*/ 2147483646 w 857"/>
                <a:gd name="T91" fmla="*/ 2147483646 h 841"/>
                <a:gd name="T92" fmla="*/ 2147483646 w 857"/>
                <a:gd name="T93" fmla="*/ 2147483646 h 841"/>
                <a:gd name="T94" fmla="*/ 2147483646 w 857"/>
                <a:gd name="T95" fmla="*/ 2147483646 h 841"/>
                <a:gd name="T96" fmla="*/ 2147483646 w 857"/>
                <a:gd name="T97" fmla="*/ 2147483646 h 841"/>
                <a:gd name="T98" fmla="*/ 2147483646 w 857"/>
                <a:gd name="T99" fmla="*/ 2147483646 h 841"/>
                <a:gd name="T100" fmla="*/ 2147483646 w 857"/>
                <a:gd name="T101" fmla="*/ 2147483646 h 841"/>
                <a:gd name="T102" fmla="*/ 2147483646 w 857"/>
                <a:gd name="T103" fmla="*/ 2147483646 h 841"/>
                <a:gd name="T104" fmla="*/ 2147483646 w 857"/>
                <a:gd name="T105" fmla="*/ 2147483646 h 841"/>
                <a:gd name="T106" fmla="*/ 2147483646 w 857"/>
                <a:gd name="T107" fmla="*/ 2147483646 h 841"/>
                <a:gd name="T108" fmla="*/ 2147483646 w 857"/>
                <a:gd name="T109" fmla="*/ 2147483646 h 841"/>
                <a:gd name="T110" fmla="*/ 2147483646 w 857"/>
                <a:gd name="T111" fmla="*/ 2147483646 h 841"/>
                <a:gd name="T112" fmla="*/ 2147483646 w 857"/>
                <a:gd name="T113" fmla="*/ 2147483646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47" name="Freeform 32"/>
            <p:cNvSpPr>
              <a:spLocks noChangeArrowheads="1"/>
            </p:cNvSpPr>
            <p:nvPr/>
          </p:nvSpPr>
          <p:spPr bwMode="auto">
            <a:xfrm>
              <a:off x="2208275" y="61614"/>
              <a:ext cx="2397436" cy="2117966"/>
            </a:xfrm>
            <a:custGeom>
              <a:avLst/>
              <a:gdLst>
                <a:gd name="T0" fmla="*/ 2147483646 w 1425"/>
                <a:gd name="T1" fmla="*/ 2147483646 h 1241"/>
                <a:gd name="T2" fmla="*/ 2147483646 w 1425"/>
                <a:gd name="T3" fmla="*/ 2147483646 h 1241"/>
                <a:gd name="T4" fmla="*/ 2147483646 w 1425"/>
                <a:gd name="T5" fmla="*/ 2147483646 h 1241"/>
                <a:gd name="T6" fmla="*/ 2147483646 w 1425"/>
                <a:gd name="T7" fmla="*/ 2147483646 h 1241"/>
                <a:gd name="T8" fmla="*/ 2147483646 w 1425"/>
                <a:gd name="T9" fmla="*/ 2147483646 h 1241"/>
                <a:gd name="T10" fmla="*/ 2147483646 w 1425"/>
                <a:gd name="T11" fmla="*/ 2147483646 h 1241"/>
                <a:gd name="T12" fmla="*/ 2147483646 w 1425"/>
                <a:gd name="T13" fmla="*/ 2147483646 h 1241"/>
                <a:gd name="T14" fmla="*/ 2147483646 w 1425"/>
                <a:gd name="T15" fmla="*/ 2147483646 h 1241"/>
                <a:gd name="T16" fmla="*/ 2147483646 w 1425"/>
                <a:gd name="T17" fmla="*/ 2147483646 h 1241"/>
                <a:gd name="T18" fmla="*/ 2147483646 w 1425"/>
                <a:gd name="T19" fmla="*/ 2147483646 h 1241"/>
                <a:gd name="T20" fmla="*/ 2147483646 w 1425"/>
                <a:gd name="T21" fmla="*/ 2147483646 h 1241"/>
                <a:gd name="T22" fmla="*/ 2147483646 w 1425"/>
                <a:gd name="T23" fmla="*/ 2147483646 h 1241"/>
                <a:gd name="T24" fmla="*/ 2147483646 w 1425"/>
                <a:gd name="T25" fmla="*/ 2147483646 h 1241"/>
                <a:gd name="T26" fmla="*/ 2147483646 w 1425"/>
                <a:gd name="T27" fmla="*/ 2147483646 h 1241"/>
                <a:gd name="T28" fmla="*/ 2147483646 w 1425"/>
                <a:gd name="T29" fmla="*/ 2147483646 h 1241"/>
                <a:gd name="T30" fmla="*/ 2147483646 w 1425"/>
                <a:gd name="T31" fmla="*/ 2147483646 h 1241"/>
                <a:gd name="T32" fmla="*/ 2147483646 w 1425"/>
                <a:gd name="T33" fmla="*/ 2147483646 h 1241"/>
                <a:gd name="T34" fmla="*/ 2147483646 w 1425"/>
                <a:gd name="T35" fmla="*/ 2147483646 h 1241"/>
                <a:gd name="T36" fmla="*/ 2147483646 w 1425"/>
                <a:gd name="T37" fmla="*/ 2147483646 h 1241"/>
                <a:gd name="T38" fmla="*/ 2147483646 w 1425"/>
                <a:gd name="T39" fmla="*/ 2147483646 h 1241"/>
                <a:gd name="T40" fmla="*/ 2147483646 w 1425"/>
                <a:gd name="T41" fmla="*/ 2147483646 h 1241"/>
                <a:gd name="T42" fmla="*/ 2147483646 w 1425"/>
                <a:gd name="T43" fmla="*/ 2147483646 h 1241"/>
                <a:gd name="T44" fmla="*/ 2147483646 w 1425"/>
                <a:gd name="T45" fmla="*/ 2147483646 h 1241"/>
                <a:gd name="T46" fmla="*/ 2147483646 w 1425"/>
                <a:gd name="T47" fmla="*/ 2147483646 h 1241"/>
                <a:gd name="T48" fmla="*/ 2147483646 w 1425"/>
                <a:gd name="T49" fmla="*/ 2147483646 h 1241"/>
                <a:gd name="T50" fmla="*/ 2147483646 w 1425"/>
                <a:gd name="T51" fmla="*/ 2147483646 h 1241"/>
                <a:gd name="T52" fmla="*/ 2147483646 w 1425"/>
                <a:gd name="T53" fmla="*/ 2147483646 h 1241"/>
                <a:gd name="T54" fmla="*/ 2147483646 w 1425"/>
                <a:gd name="T55" fmla="*/ 2147483646 h 1241"/>
                <a:gd name="T56" fmla="*/ 2147483646 w 1425"/>
                <a:gd name="T57" fmla="*/ 2147483646 h 1241"/>
                <a:gd name="T58" fmla="*/ 2147483646 w 1425"/>
                <a:gd name="T59" fmla="*/ 2147483646 h 1241"/>
                <a:gd name="T60" fmla="*/ 2147483646 w 1425"/>
                <a:gd name="T61" fmla="*/ 2147483646 h 1241"/>
                <a:gd name="T62" fmla="*/ 2147483646 w 1425"/>
                <a:gd name="T63" fmla="*/ 2147483646 h 1241"/>
                <a:gd name="T64" fmla="*/ 2147483646 w 1425"/>
                <a:gd name="T65" fmla="*/ 2147483646 h 1241"/>
                <a:gd name="T66" fmla="*/ 2147483646 w 1425"/>
                <a:gd name="T67" fmla="*/ 2147483646 h 1241"/>
                <a:gd name="T68" fmla="*/ 2147483646 w 1425"/>
                <a:gd name="T69" fmla="*/ 2147483646 h 1241"/>
                <a:gd name="T70" fmla="*/ 2147483646 w 1425"/>
                <a:gd name="T71" fmla="*/ 2147483646 h 1241"/>
                <a:gd name="T72" fmla="*/ 2147483646 w 1425"/>
                <a:gd name="T73" fmla="*/ 0 h 1241"/>
                <a:gd name="T74" fmla="*/ 2147483646 w 1425"/>
                <a:gd name="T75" fmla="*/ 2147483646 h 1241"/>
                <a:gd name="T76" fmla="*/ 2147483646 w 1425"/>
                <a:gd name="T77" fmla="*/ 2147483646 h 1241"/>
                <a:gd name="T78" fmla="*/ 2147483646 w 1425"/>
                <a:gd name="T79" fmla="*/ 2147483646 h 1241"/>
                <a:gd name="T80" fmla="*/ 2147483646 w 1425"/>
                <a:gd name="T81" fmla="*/ 2147483646 h 1241"/>
                <a:gd name="T82" fmla="*/ 2147483646 w 1425"/>
                <a:gd name="T83" fmla="*/ 2147483646 h 1241"/>
                <a:gd name="T84" fmla="*/ 2147483646 w 1425"/>
                <a:gd name="T85" fmla="*/ 2147483646 h 1241"/>
                <a:gd name="T86" fmla="*/ 2147483646 w 1425"/>
                <a:gd name="T87" fmla="*/ 2147483646 h 1241"/>
                <a:gd name="T88" fmla="*/ 2147483646 w 1425"/>
                <a:gd name="T89" fmla="*/ 2147483646 h 1241"/>
                <a:gd name="T90" fmla="*/ 2147483646 w 1425"/>
                <a:gd name="T91" fmla="*/ 2147483646 h 1241"/>
                <a:gd name="T92" fmla="*/ 2147483646 w 1425"/>
                <a:gd name="T93" fmla="*/ 2147483646 h 1241"/>
                <a:gd name="T94" fmla="*/ 2147483646 w 1425"/>
                <a:gd name="T95" fmla="*/ 2147483646 h 1241"/>
                <a:gd name="T96" fmla="*/ 2147483646 w 1425"/>
                <a:gd name="T97" fmla="*/ 2147483646 h 1241"/>
                <a:gd name="T98" fmla="*/ 2147483646 w 1425"/>
                <a:gd name="T99" fmla="*/ 2147483646 h 1241"/>
                <a:gd name="T100" fmla="*/ 2147483646 w 1425"/>
                <a:gd name="T101" fmla="*/ 2147483646 h 1241"/>
                <a:gd name="T102" fmla="*/ 2147483646 w 1425"/>
                <a:gd name="T103" fmla="*/ 2147483646 h 1241"/>
                <a:gd name="T104" fmla="*/ 2147483646 w 1425"/>
                <a:gd name="T105" fmla="*/ 2147483646 h 1241"/>
                <a:gd name="T106" fmla="*/ 2147483646 w 1425"/>
                <a:gd name="T107" fmla="*/ 2147483646 h 1241"/>
                <a:gd name="T108" fmla="*/ 2147483646 w 1425"/>
                <a:gd name="T109" fmla="*/ 2147483646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48" name="Freeform 33"/>
            <p:cNvSpPr>
              <a:spLocks noChangeArrowheads="1"/>
            </p:cNvSpPr>
            <p:nvPr/>
          </p:nvSpPr>
          <p:spPr bwMode="auto">
            <a:xfrm>
              <a:off x="0" y="417432"/>
              <a:ext cx="2142419" cy="1762148"/>
            </a:xfrm>
            <a:custGeom>
              <a:avLst/>
              <a:gdLst>
                <a:gd name="T0" fmla="*/ 2147483646 w 1273"/>
                <a:gd name="T1" fmla="*/ 2147483646 h 1033"/>
                <a:gd name="T2" fmla="*/ 2147483646 w 1273"/>
                <a:gd name="T3" fmla="*/ 2147483646 h 1033"/>
                <a:gd name="T4" fmla="*/ 2147483646 w 1273"/>
                <a:gd name="T5" fmla="*/ 2147483646 h 1033"/>
                <a:gd name="T6" fmla="*/ 2147483646 w 1273"/>
                <a:gd name="T7" fmla="*/ 2147483646 h 1033"/>
                <a:gd name="T8" fmla="*/ 2147483646 w 1273"/>
                <a:gd name="T9" fmla="*/ 2147483646 h 1033"/>
                <a:gd name="T10" fmla="*/ 2147483646 w 1273"/>
                <a:gd name="T11" fmla="*/ 2147483646 h 1033"/>
                <a:gd name="T12" fmla="*/ 2147483646 w 1273"/>
                <a:gd name="T13" fmla="*/ 2147483646 h 1033"/>
                <a:gd name="T14" fmla="*/ 2147483646 w 1273"/>
                <a:gd name="T15" fmla="*/ 2147483646 h 1033"/>
                <a:gd name="T16" fmla="*/ 2147483646 w 1273"/>
                <a:gd name="T17" fmla="*/ 2147483646 h 1033"/>
                <a:gd name="T18" fmla="*/ 2147483646 w 1273"/>
                <a:gd name="T19" fmla="*/ 2147483646 h 1033"/>
                <a:gd name="T20" fmla="*/ 2147483646 w 1273"/>
                <a:gd name="T21" fmla="*/ 2147483646 h 1033"/>
                <a:gd name="T22" fmla="*/ 2147483646 w 1273"/>
                <a:gd name="T23" fmla="*/ 2147483646 h 1033"/>
                <a:gd name="T24" fmla="*/ 2147483646 w 1273"/>
                <a:gd name="T25" fmla="*/ 2147483646 h 1033"/>
                <a:gd name="T26" fmla="*/ 2147483646 w 1273"/>
                <a:gd name="T27" fmla="*/ 2147483646 h 1033"/>
                <a:gd name="T28" fmla="*/ 2147483646 w 1273"/>
                <a:gd name="T29" fmla="*/ 2147483646 h 1033"/>
                <a:gd name="T30" fmla="*/ 2147483646 w 1273"/>
                <a:gd name="T31" fmla="*/ 2147483646 h 1033"/>
                <a:gd name="T32" fmla="*/ 2147483646 w 1273"/>
                <a:gd name="T33" fmla="*/ 2147483646 h 1033"/>
                <a:gd name="T34" fmla="*/ 2147483646 w 1273"/>
                <a:gd name="T35" fmla="*/ 2147483646 h 1033"/>
                <a:gd name="T36" fmla="*/ 2147483646 w 1273"/>
                <a:gd name="T37" fmla="*/ 2147483646 h 1033"/>
                <a:gd name="T38" fmla="*/ 2147483646 w 1273"/>
                <a:gd name="T39" fmla="*/ 2147483646 h 1033"/>
                <a:gd name="T40" fmla="*/ 2147483646 w 1273"/>
                <a:gd name="T41" fmla="*/ 2147483646 h 1033"/>
                <a:gd name="T42" fmla="*/ 2147483646 w 1273"/>
                <a:gd name="T43" fmla="*/ 2147483646 h 1033"/>
                <a:gd name="T44" fmla="*/ 2147483646 w 1273"/>
                <a:gd name="T45" fmla="*/ 2147483646 h 1033"/>
                <a:gd name="T46" fmla="*/ 2147483646 w 1273"/>
                <a:gd name="T47" fmla="*/ 2147483646 h 1033"/>
                <a:gd name="T48" fmla="*/ 2147483646 w 1273"/>
                <a:gd name="T49" fmla="*/ 2147483646 h 1033"/>
                <a:gd name="T50" fmla="*/ 0 w 1273"/>
                <a:gd name="T51" fmla="*/ 2147483646 h 1033"/>
                <a:gd name="T52" fmla="*/ 2147483646 w 1273"/>
                <a:gd name="T53" fmla="*/ 2147483646 h 1033"/>
                <a:gd name="T54" fmla="*/ 2147483646 w 1273"/>
                <a:gd name="T55" fmla="*/ 2147483646 h 1033"/>
                <a:gd name="T56" fmla="*/ 2147483646 w 1273"/>
                <a:gd name="T57" fmla="*/ 2147483646 h 1033"/>
                <a:gd name="T58" fmla="*/ 0 w 1273"/>
                <a:gd name="T59" fmla="*/ 2147483646 h 1033"/>
                <a:gd name="T60" fmla="*/ 2147483646 w 1273"/>
                <a:gd name="T61" fmla="*/ 2147483646 h 1033"/>
                <a:gd name="T62" fmla="*/ 2147483646 w 1273"/>
                <a:gd name="T63" fmla="*/ 2147483646 h 1033"/>
                <a:gd name="T64" fmla="*/ 2147483646 w 1273"/>
                <a:gd name="T65" fmla="*/ 2147483646 h 1033"/>
                <a:gd name="T66" fmla="*/ 2147483646 w 1273"/>
                <a:gd name="T67" fmla="*/ 2147483646 h 1033"/>
                <a:gd name="T68" fmla="*/ 2147483646 w 1273"/>
                <a:gd name="T69" fmla="*/ 2147483646 h 1033"/>
                <a:gd name="T70" fmla="*/ 2147483646 w 1273"/>
                <a:gd name="T71" fmla="*/ 2147483646 h 1033"/>
                <a:gd name="T72" fmla="*/ 2147483646 w 1273"/>
                <a:gd name="T73" fmla="*/ 2147483646 h 1033"/>
                <a:gd name="T74" fmla="*/ 2147483646 w 1273"/>
                <a:gd name="T75" fmla="*/ 2147483646 h 1033"/>
                <a:gd name="T76" fmla="*/ 2147483646 w 1273"/>
                <a:gd name="T77" fmla="*/ 2147483646 h 1033"/>
                <a:gd name="T78" fmla="*/ 2147483646 w 1273"/>
                <a:gd name="T79" fmla="*/ 2147483646 h 1033"/>
                <a:gd name="T80" fmla="*/ 2147483646 w 1273"/>
                <a:gd name="T81" fmla="*/ 2147483646 h 1033"/>
                <a:gd name="T82" fmla="*/ 2147483646 w 1273"/>
                <a:gd name="T83" fmla="*/ 2147483646 h 1033"/>
                <a:gd name="T84" fmla="*/ 2147483646 w 1273"/>
                <a:gd name="T85" fmla="*/ 2147483646 h 1033"/>
                <a:gd name="T86" fmla="*/ 2147483646 w 1273"/>
                <a:gd name="T87" fmla="*/ 2147483646 h 1033"/>
                <a:gd name="T88" fmla="*/ 2147483646 w 1273"/>
                <a:gd name="T89" fmla="*/ 0 h 1033"/>
                <a:gd name="T90" fmla="*/ 2147483646 w 1273"/>
                <a:gd name="T91" fmla="*/ 2147483646 h 1033"/>
                <a:gd name="T92" fmla="*/ 2147483646 w 1273"/>
                <a:gd name="T93" fmla="*/ 2147483646 h 1033"/>
                <a:gd name="T94" fmla="*/ 2147483646 w 1273"/>
                <a:gd name="T95" fmla="*/ 2147483646 h 1033"/>
                <a:gd name="T96" fmla="*/ 2147483646 w 1273"/>
                <a:gd name="T97" fmla="*/ 2147483646 h 1033"/>
                <a:gd name="T98" fmla="*/ 2147483646 w 1273"/>
                <a:gd name="T99" fmla="*/ 2147483646 h 1033"/>
                <a:gd name="T100" fmla="*/ 2147483646 w 1273"/>
                <a:gd name="T101" fmla="*/ 2147483646 h 1033"/>
                <a:gd name="T102" fmla="*/ 2147483646 w 1273"/>
                <a:gd name="T103" fmla="*/ 2147483646 h 1033"/>
                <a:gd name="T104" fmla="*/ 2147483646 w 1273"/>
                <a:gd name="T105" fmla="*/ 2147483646 h 1033"/>
                <a:gd name="T106" fmla="*/ 2147483646 w 1273"/>
                <a:gd name="T107" fmla="*/ 2147483646 h 1033"/>
                <a:gd name="T108" fmla="*/ 2147483646 w 1273"/>
                <a:gd name="T109" fmla="*/ 2147483646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49" name="Freeform 34"/>
            <p:cNvSpPr>
              <a:spLocks noChangeArrowheads="1"/>
            </p:cNvSpPr>
            <p:nvPr/>
          </p:nvSpPr>
          <p:spPr bwMode="auto">
            <a:xfrm>
              <a:off x="4458586" y="3652144"/>
              <a:ext cx="214382" cy="440537"/>
            </a:xfrm>
            <a:custGeom>
              <a:avLst/>
              <a:gdLst>
                <a:gd name="T0" fmla="*/ 2147483646 w 129"/>
                <a:gd name="T1" fmla="*/ 2147483646 h 257"/>
                <a:gd name="T2" fmla="*/ 2147483646 w 129"/>
                <a:gd name="T3" fmla="*/ 2147483646 h 257"/>
                <a:gd name="T4" fmla="*/ 2147483646 w 129"/>
                <a:gd name="T5" fmla="*/ 2147483646 h 257"/>
                <a:gd name="T6" fmla="*/ 2147483646 w 129"/>
                <a:gd name="T7" fmla="*/ 2147483646 h 257"/>
                <a:gd name="T8" fmla="*/ 2147483646 w 129"/>
                <a:gd name="T9" fmla="*/ 2147483646 h 257"/>
                <a:gd name="T10" fmla="*/ 2147483646 w 129"/>
                <a:gd name="T11" fmla="*/ 2147483646 h 257"/>
                <a:gd name="T12" fmla="*/ 2147483646 w 129"/>
                <a:gd name="T13" fmla="*/ 2147483646 h 257"/>
                <a:gd name="T14" fmla="*/ 2147483646 w 129"/>
                <a:gd name="T15" fmla="*/ 2147483646 h 257"/>
                <a:gd name="T16" fmla="*/ 2147483646 w 129"/>
                <a:gd name="T17" fmla="*/ 2147483646 h 257"/>
                <a:gd name="T18" fmla="*/ 2147483646 w 129"/>
                <a:gd name="T19" fmla="*/ 0 h 257"/>
                <a:gd name="T20" fmla="*/ 2147483646 w 129"/>
                <a:gd name="T21" fmla="*/ 2147483646 h 257"/>
                <a:gd name="T22" fmla="*/ 2147483646 w 129"/>
                <a:gd name="T23" fmla="*/ 2147483646 h 257"/>
                <a:gd name="T24" fmla="*/ 2147483646 w 129"/>
                <a:gd name="T25" fmla="*/ 2147483646 h 257"/>
                <a:gd name="T26" fmla="*/ 2147483646 w 129"/>
                <a:gd name="T27" fmla="*/ 2147483646 h 257"/>
                <a:gd name="T28" fmla="*/ 2147483646 w 129"/>
                <a:gd name="T29" fmla="*/ 2147483646 h 257"/>
                <a:gd name="T30" fmla="*/ 0 w 129"/>
                <a:gd name="T31" fmla="*/ 2147483646 h 257"/>
                <a:gd name="T32" fmla="*/ 2147483646 w 129"/>
                <a:gd name="T33" fmla="*/ 2147483646 h 257"/>
                <a:gd name="T34" fmla="*/ 2147483646 w 129"/>
                <a:gd name="T35" fmla="*/ 2147483646 h 257"/>
                <a:gd name="T36" fmla="*/ 2147483646 w 129"/>
                <a:gd name="T37" fmla="*/ 2147483646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048750" name="矩形 43"/>
          <p:cNvSpPr>
            <a:spLocks noChangeArrowheads="1"/>
          </p:cNvSpPr>
          <p:nvPr/>
        </p:nvSpPr>
        <p:spPr bwMode="auto">
          <a:xfrm>
            <a:off x="7770813" y="2028825"/>
            <a:ext cx="1096010" cy="643890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x-none" sz="3600">
                <a:solidFill>
                  <a:schemeClr val="bg1"/>
                </a:solidFill>
                <a:sym typeface="方正兰亭黑_GBK" panose="02000000000000000000" pitchFamily="2" charset="-122"/>
              </a:rPr>
              <a:t>线上</a:t>
            </a:r>
            <a:endParaRPr lang="zh-CN" altLang="x-none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grpSp>
        <p:nvGrpSpPr>
          <p:cNvPr id="85" name="Group 39"/>
          <p:cNvGrpSpPr/>
          <p:nvPr/>
        </p:nvGrpSpPr>
        <p:grpSpPr bwMode="auto">
          <a:xfrm>
            <a:off x="4962525" y="3159125"/>
            <a:ext cx="539750" cy="481013"/>
            <a:chOff x="0" y="0"/>
            <a:chExt cx="540533" cy="480000"/>
          </a:xfrm>
        </p:grpSpPr>
        <p:sp>
          <p:nvSpPr>
            <p:cNvPr id="1048751" name="椭圆 46"/>
            <p:cNvSpPr>
              <a:spLocks noChangeArrowheads="1"/>
            </p:cNvSpPr>
            <p:nvPr/>
          </p:nvSpPr>
          <p:spPr bwMode="auto">
            <a:xfrm>
              <a:off x="19362" y="0"/>
              <a:ext cx="480000" cy="480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endParaRPr>
            </a:p>
          </p:txBody>
        </p:sp>
        <p:sp>
          <p:nvSpPr>
            <p:cNvPr id="1048752" name="矩形 47"/>
            <p:cNvSpPr>
              <a:spLocks noChangeArrowheads="1"/>
            </p:cNvSpPr>
            <p:nvPr/>
          </p:nvSpPr>
          <p:spPr bwMode="auto">
            <a:xfrm>
              <a:off x="0" y="913"/>
              <a:ext cx="540533" cy="47538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panose="02080604020202020204" charset="0"/>
                  <a:ea typeface="宋体" pitchFamily="2" charset="-122"/>
                  <a:sym typeface="Arial" panose="02080604020202020204" charset="0"/>
                </a:rPr>
                <a:t>01</a:t>
              </a:r>
              <a:endParaRPr lang="zh-CN" altLang="en-US" sz="2400">
                <a:solidFill>
                  <a:schemeClr val="bg1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endParaRPr>
            </a:p>
          </p:txBody>
        </p:sp>
      </p:grpSp>
      <p:grpSp>
        <p:nvGrpSpPr>
          <p:cNvPr id="86" name="Group 42"/>
          <p:cNvGrpSpPr/>
          <p:nvPr/>
        </p:nvGrpSpPr>
        <p:grpSpPr bwMode="auto">
          <a:xfrm>
            <a:off x="5346700" y="4186238"/>
            <a:ext cx="541338" cy="481012"/>
            <a:chOff x="0" y="0"/>
            <a:chExt cx="540532" cy="481282"/>
          </a:xfrm>
        </p:grpSpPr>
        <p:sp>
          <p:nvSpPr>
            <p:cNvPr id="1048753" name="椭圆 49"/>
            <p:cNvSpPr>
              <a:spLocks noChangeArrowheads="1"/>
            </p:cNvSpPr>
            <p:nvPr/>
          </p:nvSpPr>
          <p:spPr bwMode="auto">
            <a:xfrm>
              <a:off x="30267" y="0"/>
              <a:ext cx="479999" cy="480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endParaRPr>
            </a:p>
          </p:txBody>
        </p:sp>
        <p:sp>
          <p:nvSpPr>
            <p:cNvPr id="1048754" name="矩形 50"/>
            <p:cNvSpPr>
              <a:spLocks noChangeArrowheads="1"/>
            </p:cNvSpPr>
            <p:nvPr/>
          </p:nvSpPr>
          <p:spPr bwMode="auto">
            <a:xfrm>
              <a:off x="0" y="5896"/>
              <a:ext cx="540532" cy="47538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panose="02080604020202020204" charset="0"/>
                  <a:ea typeface="宋体" pitchFamily="2" charset="-122"/>
                  <a:sym typeface="Arial" panose="02080604020202020204" charset="0"/>
                </a:rPr>
                <a:t>02</a:t>
              </a:r>
              <a:endParaRPr lang="zh-CN" altLang="en-US" sz="2400">
                <a:solidFill>
                  <a:schemeClr val="bg1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endParaRPr>
            </a:p>
          </p:txBody>
        </p:sp>
      </p:grpSp>
      <p:grpSp>
        <p:nvGrpSpPr>
          <p:cNvPr id="87" name="Group 45"/>
          <p:cNvGrpSpPr/>
          <p:nvPr/>
        </p:nvGrpSpPr>
        <p:grpSpPr bwMode="auto">
          <a:xfrm>
            <a:off x="3713163" y="4244975"/>
            <a:ext cx="541337" cy="481013"/>
            <a:chOff x="0" y="0"/>
            <a:chExt cx="540532" cy="481282"/>
          </a:xfrm>
        </p:grpSpPr>
        <p:sp>
          <p:nvSpPr>
            <p:cNvPr id="1048755" name="椭圆 52"/>
            <p:cNvSpPr>
              <a:spLocks noChangeArrowheads="1"/>
            </p:cNvSpPr>
            <p:nvPr/>
          </p:nvSpPr>
          <p:spPr bwMode="auto">
            <a:xfrm>
              <a:off x="30267" y="0"/>
              <a:ext cx="479999" cy="480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endParaRPr>
            </a:p>
          </p:txBody>
        </p:sp>
        <p:sp>
          <p:nvSpPr>
            <p:cNvPr id="1048756" name="矩形 53"/>
            <p:cNvSpPr>
              <a:spLocks noChangeArrowheads="1"/>
            </p:cNvSpPr>
            <p:nvPr/>
          </p:nvSpPr>
          <p:spPr bwMode="auto">
            <a:xfrm>
              <a:off x="0" y="5896"/>
              <a:ext cx="540532" cy="47538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panose="02080604020202020204" charset="0"/>
                  <a:ea typeface="宋体" pitchFamily="2" charset="-122"/>
                  <a:sym typeface="Arial" panose="02080604020202020204" charset="0"/>
                </a:rPr>
                <a:t>03</a:t>
              </a:r>
              <a:endParaRPr lang="zh-CN" altLang="en-US" sz="2400">
                <a:solidFill>
                  <a:schemeClr val="bg1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endParaRPr>
            </a:p>
          </p:txBody>
        </p:sp>
      </p:grpSp>
      <p:grpSp>
        <p:nvGrpSpPr>
          <p:cNvPr id="88" name="Group 48"/>
          <p:cNvGrpSpPr/>
          <p:nvPr/>
        </p:nvGrpSpPr>
        <p:grpSpPr bwMode="auto">
          <a:xfrm>
            <a:off x="7072313" y="2032000"/>
            <a:ext cx="541337" cy="533400"/>
            <a:chOff x="0" y="0"/>
            <a:chExt cx="540533" cy="533400"/>
          </a:xfrm>
        </p:grpSpPr>
        <p:sp>
          <p:nvSpPr>
            <p:cNvPr id="1048757" name="椭圆 55"/>
            <p:cNvSpPr>
              <a:spLocks noChangeArrowheads="1"/>
            </p:cNvSpPr>
            <p:nvPr/>
          </p:nvSpPr>
          <p:spPr bwMode="auto">
            <a:xfrm>
              <a:off x="403" y="0"/>
              <a:ext cx="533400" cy="5334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endParaRPr>
            </a:p>
          </p:txBody>
        </p:sp>
        <p:sp>
          <p:nvSpPr>
            <p:cNvPr id="1048758" name="矩形 56"/>
            <p:cNvSpPr>
              <a:spLocks noChangeArrowheads="1"/>
            </p:cNvSpPr>
            <p:nvPr/>
          </p:nvSpPr>
          <p:spPr bwMode="auto">
            <a:xfrm>
              <a:off x="0" y="33909"/>
              <a:ext cx="540533" cy="47538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panose="02080604020202020204" charset="0"/>
                  <a:ea typeface="宋体" pitchFamily="2" charset="-122"/>
                  <a:sym typeface="Arial" panose="02080604020202020204" charset="0"/>
                </a:rPr>
                <a:t>01</a:t>
              </a:r>
              <a:endParaRPr lang="zh-CN" altLang="en-US" sz="2400">
                <a:solidFill>
                  <a:schemeClr val="bg1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endParaRPr>
            </a:p>
          </p:txBody>
        </p:sp>
      </p:grpSp>
      <p:sp>
        <p:nvSpPr>
          <p:cNvPr id="1048759" name="矩形 57"/>
          <p:cNvSpPr>
            <a:spLocks noChangeArrowheads="1"/>
          </p:cNvSpPr>
          <p:nvPr/>
        </p:nvSpPr>
        <p:spPr bwMode="auto">
          <a:xfrm>
            <a:off x="7770813" y="4459605"/>
            <a:ext cx="1096010" cy="643890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x-none" sz="3600">
                <a:solidFill>
                  <a:schemeClr val="bg1"/>
                </a:solidFill>
                <a:sym typeface="方正兰亭黑_GBK" panose="02000000000000000000" pitchFamily="2" charset="-122"/>
              </a:rPr>
              <a:t>线下</a:t>
            </a:r>
            <a:endParaRPr lang="zh-CN" altLang="x-none" sz="36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grpSp>
        <p:nvGrpSpPr>
          <p:cNvPr id="89" name="Group 53"/>
          <p:cNvGrpSpPr/>
          <p:nvPr/>
        </p:nvGrpSpPr>
        <p:grpSpPr bwMode="auto">
          <a:xfrm>
            <a:off x="7015163" y="4411663"/>
            <a:ext cx="598805" cy="533400"/>
            <a:chOff x="-60869" y="1565275"/>
            <a:chExt cx="597916" cy="533400"/>
          </a:xfrm>
        </p:grpSpPr>
        <p:sp>
          <p:nvSpPr>
            <p:cNvPr id="1048760" name="椭圆 60"/>
            <p:cNvSpPr>
              <a:spLocks noChangeArrowheads="1"/>
            </p:cNvSpPr>
            <p:nvPr/>
          </p:nvSpPr>
          <p:spPr bwMode="auto">
            <a:xfrm>
              <a:off x="-3409" y="1565275"/>
              <a:ext cx="533400" cy="5334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endParaRPr>
            </a:p>
          </p:txBody>
        </p:sp>
        <p:sp>
          <p:nvSpPr>
            <p:cNvPr id="1048761" name="矩形 61"/>
            <p:cNvSpPr>
              <a:spLocks noChangeArrowheads="1"/>
            </p:cNvSpPr>
            <p:nvPr/>
          </p:nvSpPr>
          <p:spPr bwMode="auto">
            <a:xfrm>
              <a:off x="-60869" y="1612900"/>
              <a:ext cx="597916" cy="45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r>
                <a:rPr lang="x-none" altLang="en-US" sz="2400">
                  <a:solidFill>
                    <a:schemeClr val="bg1"/>
                  </a:solidFill>
                  <a:latin typeface="Arial" panose="02080604020202020204" charset="0"/>
                  <a:ea typeface="宋体" pitchFamily="2" charset="-122"/>
                  <a:sym typeface="Arial" panose="02080604020202020204" charset="0"/>
                </a:rPr>
                <a:t>0</a:t>
              </a:r>
              <a:r>
                <a:rPr lang="en-US" altLang="zh-CN" sz="2400">
                  <a:solidFill>
                    <a:schemeClr val="bg1"/>
                  </a:solidFill>
                  <a:latin typeface="Arial" panose="02080604020202020204" charset="0"/>
                  <a:ea typeface="宋体" pitchFamily="2" charset="-122"/>
                  <a:sym typeface="Arial" panose="02080604020202020204" charset="0"/>
                </a:rPr>
                <a:t>2</a:t>
              </a:r>
              <a:endParaRPr lang="zh-CN" altLang="en-US" sz="2400">
                <a:solidFill>
                  <a:schemeClr val="bg1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endParaRPr>
            </a:p>
          </p:txBody>
        </p:sp>
      </p:grpSp>
      <p:sp>
        <p:nvSpPr>
          <p:cNvPr id="1048762" name="矩形 3"/>
          <p:cNvSpPr>
            <a:spLocks noChangeArrowheads="1"/>
          </p:cNvSpPr>
          <p:nvPr/>
        </p:nvSpPr>
        <p:spPr bwMode="auto">
          <a:xfrm>
            <a:off x="4803775" y="563563"/>
            <a:ext cx="1807210" cy="582295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x-none" altLang="zh-CN" sz="3200">
                <a:solidFill>
                  <a:schemeClr val="bg1"/>
                </a:solidFill>
                <a:latin typeface="Arial" panose="02080604020202020204" charset="0"/>
                <a:sym typeface="Arial" panose="02080604020202020204" charset="0"/>
              </a:rPr>
              <a:t>营销</a:t>
            </a:r>
            <a:r>
              <a:rPr lang="zh-CN" altLang="x-none" sz="3200">
                <a:solidFill>
                  <a:schemeClr val="bg1"/>
                </a:solidFill>
                <a:latin typeface="Arial" panose="02080604020202020204" charset="0"/>
                <a:sym typeface="Arial" panose="02080604020202020204" charset="0"/>
              </a:rPr>
              <a:t>模式</a:t>
            </a:r>
            <a:endParaRPr lang="zh-CN" altLang="x-none" sz="3200">
              <a:solidFill>
                <a:schemeClr val="bg1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grpSp>
        <p:nvGrpSpPr>
          <p:cNvPr id="90" name="Group 63"/>
          <p:cNvGrpSpPr/>
          <p:nvPr/>
        </p:nvGrpSpPr>
        <p:grpSpPr bwMode="auto">
          <a:xfrm>
            <a:off x="4257675" y="619125"/>
            <a:ext cx="263525" cy="393700"/>
            <a:chOff x="0" y="0"/>
            <a:chExt cx="213756" cy="427512"/>
          </a:xfrm>
        </p:grpSpPr>
        <p:sp>
          <p:nvSpPr>
            <p:cNvPr id="1048763" name="直接连接符 75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64" name="直接连接符 76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048767" name="文本框 19"/>
          <p:cNvSpPr txBox="1"/>
          <p:nvPr/>
        </p:nvSpPr>
        <p:spPr>
          <a:xfrm>
            <a:off x="3348990" y="4224655"/>
            <a:ext cx="381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成都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048768" name="文本框 20"/>
          <p:cNvSpPr txBox="1"/>
          <p:nvPr/>
        </p:nvSpPr>
        <p:spPr>
          <a:xfrm>
            <a:off x="4573270" y="3152775"/>
            <a:ext cx="381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北京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048769" name="文本框 21"/>
          <p:cNvSpPr txBox="1"/>
          <p:nvPr/>
        </p:nvSpPr>
        <p:spPr>
          <a:xfrm>
            <a:off x="5857875" y="4135120"/>
            <a:ext cx="381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上海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048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8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9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1048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9"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8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9" dur="4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1048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2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7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8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50" grpId="0" bldLvl="0" autoUpdateAnimBg="0"/>
      <p:bldP spid="1048759" grpId="0" bldLvl="0" autoUpdateAnimBg="0"/>
      <p:bldP spid="1048762" grpId="0" bldLvl="0" autoUpdateAnimBg="0"/>
      <p:bldP spid="1048768" grpId="1"/>
      <p:bldP spid="1048769" grpId="0"/>
      <p:bldP spid="10487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TextBox 18"/>
          <p:cNvSpPr>
            <a:spLocks noChangeArrowheads="1"/>
          </p:cNvSpPr>
          <p:nvPr/>
        </p:nvSpPr>
        <p:spPr bwMode="auto">
          <a:xfrm>
            <a:off x="4608513" y="2981325"/>
            <a:ext cx="2974975" cy="461963"/>
          </a:xfrm>
          <a:prstGeom prst="rect">
            <a:avLst/>
          </a:prstGeom>
          <a:noFill/>
          <a:ln>
            <a:noFill/>
          </a:ln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en-US" altLang="zh-CN" sz="2400">
                <a:solidFill>
                  <a:srgbClr val="A5A5A5"/>
                </a:solidFill>
                <a:latin typeface="Arial" panose="02080604020202020204" charset="0"/>
                <a:ea typeface="Dotum" panose="020B0600000101010101" pitchFamily="34" charset="-127"/>
                <a:sym typeface="Arial" panose="02080604020202020204" charset="0"/>
              </a:rPr>
              <a:t>PART  02</a:t>
            </a:r>
            <a:endParaRPr lang="zh-CN" altLang="en-US" sz="2400">
              <a:solidFill>
                <a:srgbClr val="A5A5A5"/>
              </a:solidFill>
              <a:latin typeface="Arial" panose="02080604020202020204" charset="0"/>
              <a:ea typeface="Dotum" panose="020B0600000101010101" pitchFamily="34" charset="-127"/>
              <a:sym typeface="Arial" panose="02080604020202020204" charset="0"/>
            </a:endParaRPr>
          </a:p>
        </p:txBody>
      </p:sp>
      <p:sp>
        <p:nvSpPr>
          <p:cNvPr id="1048771" name="文本框 8"/>
          <p:cNvSpPr>
            <a:spLocks noChangeArrowheads="1"/>
          </p:cNvSpPr>
          <p:nvPr/>
        </p:nvSpPr>
        <p:spPr bwMode="auto">
          <a:xfrm>
            <a:off x="4189413" y="3387725"/>
            <a:ext cx="3813175" cy="923925"/>
          </a:xfrm>
          <a:prstGeom prst="rect">
            <a:avLst/>
          </a:prstGeom>
          <a:noFill/>
          <a:ln>
            <a:noFill/>
          </a:ln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5400">
                <a:solidFill>
                  <a:schemeClr val="bg1"/>
                </a:solidFill>
                <a:sym typeface="方正兰亭黑_GBK" panose="02000000000000000000" pitchFamily="2" charset="-122"/>
              </a:rPr>
              <a:t>企业文化</a:t>
            </a:r>
            <a:endParaRPr lang="zh-CN" altLang="en-US" sz="54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48772" name="直接连接符 4"/>
          <p:cNvSpPr>
            <a:spLocks noChangeShapeType="1"/>
          </p:cNvSpPr>
          <p:nvPr/>
        </p:nvSpPr>
        <p:spPr bwMode="auto">
          <a:xfrm>
            <a:off x="4786313" y="4391025"/>
            <a:ext cx="2620962" cy="0"/>
          </a:xfrm>
          <a:prstGeom prst="line">
            <a:avLst/>
          </a:prstGeom>
          <a:noFill/>
          <a:ln w="19050">
            <a:solidFill>
              <a:srgbClr val="A5A5A5"/>
            </a:solidFill>
            <a:round/>
          </a:ln>
        </p:spPr>
        <p:txBody>
          <a:bodyPr/>
          <a:p>
            <a:endParaRPr lang="zh-CN" altLang="en-US"/>
          </a:p>
        </p:txBody>
      </p:sp>
      <p:sp>
        <p:nvSpPr>
          <p:cNvPr id="1048773" name="Freeform 168"/>
          <p:cNvSpPr>
            <a:spLocks noChangeAspect="1" noEditPoints="1" noChangeArrowheads="1"/>
          </p:cNvSpPr>
          <p:nvPr/>
        </p:nvSpPr>
        <p:spPr bwMode="auto">
          <a:xfrm>
            <a:off x="5400675" y="1549400"/>
            <a:ext cx="1414463" cy="1289050"/>
          </a:xfrm>
          <a:custGeom>
            <a:avLst/>
            <a:gdLst>
              <a:gd name="T0" fmla="*/ 2147483646 w 94"/>
              <a:gd name="T1" fmla="*/ 2147483646 h 81"/>
              <a:gd name="T2" fmla="*/ 2147483646 w 94"/>
              <a:gd name="T3" fmla="*/ 2147483646 h 81"/>
              <a:gd name="T4" fmla="*/ 2147483646 w 94"/>
              <a:gd name="T5" fmla="*/ 2147483646 h 81"/>
              <a:gd name="T6" fmla="*/ 2147483646 w 94"/>
              <a:gd name="T7" fmla="*/ 0 h 81"/>
              <a:gd name="T8" fmla="*/ 2147483646 w 94"/>
              <a:gd name="T9" fmla="*/ 2147483646 h 81"/>
              <a:gd name="T10" fmla="*/ 2147483646 w 94"/>
              <a:gd name="T11" fmla="*/ 2147483646 h 81"/>
              <a:gd name="T12" fmla="*/ 2147483646 w 94"/>
              <a:gd name="T13" fmla="*/ 2147483646 h 81"/>
              <a:gd name="T14" fmla="*/ 2147483646 w 94"/>
              <a:gd name="T15" fmla="*/ 2147483646 h 81"/>
              <a:gd name="T16" fmla="*/ 2147483646 w 94"/>
              <a:gd name="T17" fmla="*/ 2147483646 h 81"/>
              <a:gd name="T18" fmla="*/ 2147483646 w 94"/>
              <a:gd name="T19" fmla="*/ 2147483646 h 81"/>
              <a:gd name="T20" fmla="*/ 2147483646 w 94"/>
              <a:gd name="T21" fmla="*/ 2147483646 h 81"/>
              <a:gd name="T22" fmla="*/ 2147483646 w 94"/>
              <a:gd name="T23" fmla="*/ 2147483646 h 81"/>
              <a:gd name="T24" fmla="*/ 2147483646 w 94"/>
              <a:gd name="T25" fmla="*/ 2147483646 h 81"/>
              <a:gd name="T26" fmla="*/ 2147483646 w 94"/>
              <a:gd name="T27" fmla="*/ 2147483646 h 81"/>
              <a:gd name="T28" fmla="*/ 2147483646 w 94"/>
              <a:gd name="T29" fmla="*/ 2147483646 h 81"/>
              <a:gd name="T30" fmla="*/ 2147483646 w 94"/>
              <a:gd name="T31" fmla="*/ 2147483646 h 81"/>
              <a:gd name="T32" fmla="*/ 2147483646 w 94"/>
              <a:gd name="T33" fmla="*/ 2147483646 h 81"/>
              <a:gd name="T34" fmla="*/ 2147483646 w 94"/>
              <a:gd name="T35" fmla="*/ 2147483646 h 81"/>
              <a:gd name="T36" fmla="*/ 2147483646 w 94"/>
              <a:gd name="T37" fmla="*/ 2147483646 h 81"/>
              <a:gd name="T38" fmla="*/ 2147483646 w 94"/>
              <a:gd name="T39" fmla="*/ 2147483646 h 81"/>
              <a:gd name="T40" fmla="*/ 2147483646 w 94"/>
              <a:gd name="T41" fmla="*/ 2147483646 h 81"/>
              <a:gd name="T42" fmla="*/ 2147483646 w 94"/>
              <a:gd name="T43" fmla="*/ 2147483646 h 81"/>
              <a:gd name="T44" fmla="*/ 2147483646 w 94"/>
              <a:gd name="T45" fmla="*/ 0 h 81"/>
              <a:gd name="T46" fmla="*/ 2147483646 w 94"/>
              <a:gd name="T47" fmla="*/ 0 h 81"/>
              <a:gd name="T48" fmla="*/ 2147483646 w 94"/>
              <a:gd name="T49" fmla="*/ 2147483646 h 81"/>
              <a:gd name="T50" fmla="*/ 2147483646 w 94"/>
              <a:gd name="T51" fmla="*/ 2147483646 h 81"/>
              <a:gd name="T52" fmla="*/ 2147483646 w 94"/>
              <a:gd name="T53" fmla="*/ 2147483646 h 81"/>
              <a:gd name="T54" fmla="*/ 2147483646 w 94"/>
              <a:gd name="T55" fmla="*/ 2147483646 h 81"/>
              <a:gd name="T56" fmla="*/ 2147483646 w 94"/>
              <a:gd name="T57" fmla="*/ 2147483646 h 81"/>
              <a:gd name="T58" fmla="*/ 2147483646 w 94"/>
              <a:gd name="T59" fmla="*/ 2147483646 h 81"/>
              <a:gd name="T60" fmla="*/ 2147483646 w 94"/>
              <a:gd name="T61" fmla="*/ 2147483646 h 81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94"/>
              <a:gd name="T94" fmla="*/ 0 h 81"/>
              <a:gd name="T95" fmla="*/ 94 w 94"/>
              <a:gd name="T96" fmla="*/ 81 h 81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94" h="81">
                <a:moveTo>
                  <a:pt x="4" y="19"/>
                </a:moveTo>
                <a:cubicBezTo>
                  <a:pt x="46" y="19"/>
                  <a:pt x="46" y="19"/>
                  <a:pt x="46" y="19"/>
                </a:cubicBezTo>
                <a:cubicBezTo>
                  <a:pt x="50" y="16"/>
                  <a:pt x="50" y="16"/>
                  <a:pt x="50" y="16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33"/>
                  <a:pt x="73" y="33"/>
                  <a:pt x="73" y="33"/>
                </a:cubicBezTo>
                <a:cubicBezTo>
                  <a:pt x="73" y="66"/>
                  <a:pt x="73" y="66"/>
                  <a:pt x="73" y="66"/>
                </a:cubicBezTo>
                <a:cubicBezTo>
                  <a:pt x="50" y="49"/>
                  <a:pt x="50" y="49"/>
                  <a:pt x="50" y="49"/>
                </a:cubicBezTo>
                <a:cubicBezTo>
                  <a:pt x="46" y="47"/>
                  <a:pt x="46" y="47"/>
                  <a:pt x="46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40" y="70"/>
                  <a:pt x="40" y="70"/>
                  <a:pt x="40" y="70"/>
                </a:cubicBezTo>
                <a:cubicBezTo>
                  <a:pt x="45" y="70"/>
                  <a:pt x="45" y="70"/>
                  <a:pt x="45" y="70"/>
                </a:cubicBezTo>
                <a:cubicBezTo>
                  <a:pt x="45" y="81"/>
                  <a:pt x="45" y="81"/>
                  <a:pt x="45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21" y="81"/>
                  <a:pt x="21" y="81"/>
                  <a:pt x="21" y="81"/>
                </a:cubicBezTo>
                <a:cubicBezTo>
                  <a:pt x="11" y="47"/>
                  <a:pt x="11" y="47"/>
                  <a:pt x="11" y="47"/>
                </a:cubicBezTo>
                <a:cubicBezTo>
                  <a:pt x="4" y="47"/>
                  <a:pt x="4" y="47"/>
                  <a:pt x="4" y="47"/>
                </a:cubicBezTo>
                <a:cubicBezTo>
                  <a:pt x="0" y="37"/>
                  <a:pt x="0" y="28"/>
                  <a:pt x="4" y="19"/>
                </a:cubicBezTo>
                <a:close/>
                <a:moveTo>
                  <a:pt x="87" y="23"/>
                </a:moveTo>
                <a:cubicBezTo>
                  <a:pt x="91" y="24"/>
                  <a:pt x="94" y="28"/>
                  <a:pt x="94" y="33"/>
                </a:cubicBezTo>
                <a:cubicBezTo>
                  <a:pt x="94" y="38"/>
                  <a:pt x="91" y="42"/>
                  <a:pt x="87" y="43"/>
                </a:cubicBezTo>
                <a:cubicBezTo>
                  <a:pt x="87" y="66"/>
                  <a:pt x="87" y="66"/>
                  <a:pt x="87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8" y="0"/>
                  <a:pt x="78" y="0"/>
                  <a:pt x="78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23"/>
                  <a:pt x="87" y="23"/>
                  <a:pt x="87" y="23"/>
                </a:cubicBezTo>
                <a:close/>
                <a:moveTo>
                  <a:pt x="46" y="49"/>
                </a:moveTo>
                <a:cubicBezTo>
                  <a:pt x="37" y="49"/>
                  <a:pt x="37" y="49"/>
                  <a:pt x="37" y="49"/>
                </a:cubicBezTo>
                <a:cubicBezTo>
                  <a:pt x="40" y="61"/>
                  <a:pt x="40" y="61"/>
                  <a:pt x="40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3" y="57"/>
                  <a:pt x="43" y="57"/>
                  <a:pt x="43" y="57"/>
                </a:cubicBezTo>
                <a:lnTo>
                  <a:pt x="46" y="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48774" name="矩形 51"/>
          <p:cNvSpPr>
            <a:spLocks noChangeArrowheads="1"/>
          </p:cNvSpPr>
          <p:nvPr/>
        </p:nvSpPr>
        <p:spPr bwMode="auto">
          <a:xfrm>
            <a:off x="4416425" y="4430713"/>
            <a:ext cx="3382963" cy="461962"/>
          </a:xfrm>
          <a:prstGeom prst="rect">
            <a:avLst/>
          </a:prstGeom>
          <a:noFill/>
          <a:ln>
            <a:noFill/>
          </a:ln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80604020202020204" charset="0"/>
              <a:buNone/>
            </a:pPr>
            <a:r>
              <a:rPr lang="en-US" altLang="zh-CN" sz="2300">
                <a:solidFill>
                  <a:srgbClr val="7F7F7F"/>
                </a:solidFill>
                <a:latin typeface="AvantGarde LT Book" pitchFamily="2" charset="0"/>
                <a:sym typeface="Arial" panose="02080604020202020204" charset="0"/>
              </a:rPr>
              <a:t>Corporate Culture</a:t>
            </a:r>
            <a:endParaRPr lang="zh-CN" altLang="en-US" sz="2300">
              <a:solidFill>
                <a:srgbClr val="7F7F7F"/>
              </a:solidFill>
              <a:latin typeface="AvantGarde LT Book" pitchFamily="2" charset="0"/>
              <a:sym typeface="Arial" panose="0208060402020202020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048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0487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487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1048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1048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048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1048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048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500"/>
                                        <p:tgtEl>
                                          <p:spTgt spid="1048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70" grpId="0" bldLvl="0" autoUpdateAnimBg="0"/>
      <p:bldP spid="1048771" grpId="0" bldLvl="0" autoUpdateAnimBg="0"/>
      <p:bldP spid="1048772" grpId="0" animBg="1"/>
      <p:bldP spid="1048773" grpId="0" animBg="1"/>
      <p:bldP spid="1048773" grpId="1" animBg="1"/>
      <p:bldP spid="1048774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矩形 3"/>
          <p:cNvSpPr>
            <a:spLocks noChangeArrowheads="1"/>
          </p:cNvSpPr>
          <p:nvPr/>
        </p:nvSpPr>
        <p:spPr bwMode="auto">
          <a:xfrm>
            <a:off x="4764088" y="563563"/>
            <a:ext cx="1825625" cy="584200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80604020202020204" charset="0"/>
                <a:sym typeface="Arial" panose="02080604020202020204" charset="0"/>
              </a:rPr>
              <a:t>公司文化</a:t>
            </a:r>
            <a:endParaRPr lang="zh-CN" altLang="en-US" sz="3200">
              <a:solidFill>
                <a:schemeClr val="bg1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sp>
        <p:nvSpPr>
          <p:cNvPr id="1048776" name="文本框 37"/>
          <p:cNvSpPr>
            <a:spLocks noChangeArrowheads="1"/>
          </p:cNvSpPr>
          <p:nvPr/>
        </p:nvSpPr>
        <p:spPr bwMode="auto">
          <a:xfrm>
            <a:off x="6702425" y="809625"/>
            <a:ext cx="2308225" cy="338138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80604020202020204" charset="0"/>
                <a:ea typeface="宋体" pitchFamily="2" charset="-122"/>
                <a:sym typeface="Arial" panose="02080604020202020204" charset="0"/>
              </a:rPr>
              <a:t>Company Culture</a:t>
            </a:r>
            <a:endParaRPr lang="zh-CN" altLang="en-US" sz="1600">
              <a:solidFill>
                <a:schemeClr val="bg1"/>
              </a:solidFill>
              <a:latin typeface="Arial" panose="02080604020202020204" charset="0"/>
              <a:ea typeface="宋体" pitchFamily="2" charset="-122"/>
              <a:sym typeface="Arial" panose="02080604020202020204" charset="0"/>
            </a:endParaRPr>
          </a:p>
        </p:txBody>
      </p:sp>
      <p:grpSp>
        <p:nvGrpSpPr>
          <p:cNvPr id="93" name="Group 6"/>
          <p:cNvGrpSpPr/>
          <p:nvPr/>
        </p:nvGrpSpPr>
        <p:grpSpPr bwMode="auto">
          <a:xfrm>
            <a:off x="4217988" y="619125"/>
            <a:ext cx="263525" cy="393700"/>
            <a:chOff x="0" y="0"/>
            <a:chExt cx="213756" cy="427512"/>
          </a:xfrm>
        </p:grpSpPr>
        <p:sp>
          <p:nvSpPr>
            <p:cNvPr id="1048777" name="直接连接符 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78" name="直接连接符 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94" name="Group 9"/>
          <p:cNvGrpSpPr/>
          <p:nvPr/>
        </p:nvGrpSpPr>
        <p:grpSpPr bwMode="auto">
          <a:xfrm>
            <a:off x="1377950" y="1707833"/>
            <a:ext cx="3678238" cy="521970"/>
            <a:chOff x="0" y="0"/>
            <a:chExt cx="3240360" cy="391696"/>
          </a:xfrm>
        </p:grpSpPr>
        <p:sp>
          <p:nvSpPr>
            <p:cNvPr id="1048779" name="矩形 14"/>
            <p:cNvSpPr>
              <a:spLocks noChangeArrowheads="1"/>
            </p:cNvSpPr>
            <p:nvPr/>
          </p:nvSpPr>
          <p:spPr bwMode="auto">
            <a:xfrm>
              <a:off x="0" y="1900"/>
              <a:ext cx="3240360" cy="326896"/>
            </a:xfrm>
            <a:prstGeom prst="rect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itchFamily="2" charset="-122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48780" name="文本框 11"/>
            <p:cNvSpPr>
              <a:spLocks noChangeArrowheads="1"/>
            </p:cNvSpPr>
            <p:nvPr/>
          </p:nvSpPr>
          <p:spPr bwMode="auto">
            <a:xfrm>
              <a:off x="72163" y="0"/>
              <a:ext cx="2662773" cy="3916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r>
                <a:rPr lang="en-US" altLang="zh-CN" b="1">
                  <a:solidFill>
                    <a:schemeClr val="bg1"/>
                  </a:solidFill>
                  <a:sym typeface="方正兰亭黑_GBK" panose="02000000000000000000" pitchFamily="2" charset="-122"/>
                </a:rPr>
                <a:t>1    </a:t>
              </a:r>
              <a:r>
                <a:rPr lang="zh-CN" altLang="en-US" b="1">
                  <a:solidFill>
                    <a:schemeClr val="bg1"/>
                  </a:solidFill>
                  <a:sym typeface="方正兰亭黑_GBK" panose="02000000000000000000" pitchFamily="2" charset="-122"/>
                </a:rPr>
                <a:t>以人为本</a:t>
              </a:r>
              <a:endParaRPr lang="zh-CN" altLang="en-US" b="1">
                <a:solidFill>
                  <a:schemeClr val="bg1"/>
                </a:solidFill>
                <a:sym typeface="方正兰亭黑_GBK" panose="02000000000000000000" pitchFamily="2" charset="-122"/>
              </a:endParaRPr>
            </a:p>
          </p:txBody>
        </p:sp>
      </p:grpSp>
      <p:sp>
        <p:nvSpPr>
          <p:cNvPr id="1048781" name="矩形 17"/>
          <p:cNvSpPr>
            <a:spLocks noChangeArrowheads="1"/>
          </p:cNvSpPr>
          <p:nvPr/>
        </p:nvSpPr>
        <p:spPr bwMode="auto">
          <a:xfrm>
            <a:off x="1333500" y="2217738"/>
            <a:ext cx="3878263" cy="103759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1800" b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sym typeface="宋体" pitchFamily="2" charset="-122"/>
              </a:rPr>
              <a:t>目前公司拥有</a:t>
            </a:r>
            <a:r>
              <a:rPr lang="en-US" altLang="zh-CN" sz="1800" b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sym typeface="宋体" pitchFamily="2" charset="-122"/>
              </a:rPr>
              <a:t>1200</a:t>
            </a:r>
            <a:r>
              <a:rPr lang="zh-CN" altLang="en-US" sz="1800" b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sym typeface="宋体" pitchFamily="2" charset="-122"/>
              </a:rPr>
              <a:t>名员工，研发人员占公司百分之四十；百分之五十的员工都是本科以上学历</a:t>
            </a:r>
            <a:endParaRPr lang="zh-CN" altLang="en-US" sz="1800" b="1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sym typeface="宋体" pitchFamily="2" charset="-122"/>
            </a:endParaRPr>
          </a:p>
        </p:txBody>
      </p:sp>
      <p:grpSp>
        <p:nvGrpSpPr>
          <p:cNvPr id="95" name="Group 13"/>
          <p:cNvGrpSpPr/>
          <p:nvPr/>
        </p:nvGrpSpPr>
        <p:grpSpPr bwMode="auto">
          <a:xfrm>
            <a:off x="1433195" y="3443923"/>
            <a:ext cx="3678238" cy="521970"/>
            <a:chOff x="0" y="0"/>
            <a:chExt cx="3240360" cy="391696"/>
          </a:xfrm>
        </p:grpSpPr>
        <p:sp>
          <p:nvSpPr>
            <p:cNvPr id="1048782" name="矩形 19"/>
            <p:cNvSpPr>
              <a:spLocks noChangeArrowheads="1"/>
            </p:cNvSpPr>
            <p:nvPr/>
          </p:nvSpPr>
          <p:spPr bwMode="auto">
            <a:xfrm>
              <a:off x="0" y="1900"/>
              <a:ext cx="3240360" cy="326896"/>
            </a:xfrm>
            <a:prstGeom prst="rect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itchFamily="2" charset="-122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48783" name="文本框 11"/>
            <p:cNvSpPr>
              <a:spLocks noChangeArrowheads="1"/>
            </p:cNvSpPr>
            <p:nvPr/>
          </p:nvSpPr>
          <p:spPr bwMode="auto">
            <a:xfrm>
              <a:off x="72008" y="0"/>
              <a:ext cx="2212451" cy="39169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r>
                <a:rPr lang="zh-CN" altLang="en-US" sz="2800" b="1">
                  <a:solidFill>
                    <a:schemeClr val="bg1"/>
                  </a:solidFill>
                  <a:sym typeface="方正兰亭黑_GBK" panose="02000000000000000000" pitchFamily="2" charset="-122"/>
                </a:rPr>
                <a:t>2    勇于创新</a:t>
              </a:r>
              <a:endParaRPr lang="zh-CN" altLang="en-US" sz="2800" b="1">
                <a:solidFill>
                  <a:schemeClr val="bg1"/>
                </a:solidFill>
                <a:sym typeface="方正兰亭黑_GBK" panose="02000000000000000000" pitchFamily="2" charset="-122"/>
              </a:endParaRPr>
            </a:p>
          </p:txBody>
        </p:sp>
      </p:grpSp>
      <p:sp>
        <p:nvSpPr>
          <p:cNvPr id="1048784" name="矩形 21"/>
          <p:cNvSpPr>
            <a:spLocks noChangeArrowheads="1"/>
          </p:cNvSpPr>
          <p:nvPr/>
        </p:nvSpPr>
        <p:spPr bwMode="auto">
          <a:xfrm>
            <a:off x="1333500" y="3881438"/>
            <a:ext cx="3878263" cy="72199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Font typeface="Arial" panose="02080604020202020204" charset="0"/>
              <a:buNone/>
            </a:pPr>
            <a:r>
              <a:rPr lang="zh-CN" altLang="en-US" sz="1800" b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sym typeface="方正兰亭黑_GBK" panose="02000000000000000000" pitchFamily="2" charset="-122"/>
              </a:rPr>
              <a:t>目前累计投资50亿，进行产品技术的研发，</a:t>
            </a:r>
            <a:endParaRPr lang="zh-CN" altLang="en-US" sz="1800" b="1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sym typeface="方正兰亭黑_GBK" panose="02000000000000000000" pitchFamily="2" charset="-122"/>
            </a:endParaRPr>
          </a:p>
        </p:txBody>
      </p:sp>
      <p:grpSp>
        <p:nvGrpSpPr>
          <p:cNvPr id="96" name="Group 17"/>
          <p:cNvGrpSpPr/>
          <p:nvPr/>
        </p:nvGrpSpPr>
        <p:grpSpPr bwMode="auto">
          <a:xfrm>
            <a:off x="1377950" y="4775200"/>
            <a:ext cx="3678238" cy="521970"/>
            <a:chOff x="0" y="0"/>
            <a:chExt cx="3240360" cy="391696"/>
          </a:xfrm>
        </p:grpSpPr>
        <p:sp>
          <p:nvSpPr>
            <p:cNvPr id="1048785" name="矩形 23"/>
            <p:cNvSpPr>
              <a:spLocks noChangeArrowheads="1"/>
            </p:cNvSpPr>
            <p:nvPr/>
          </p:nvSpPr>
          <p:spPr bwMode="auto">
            <a:xfrm>
              <a:off x="0" y="1900"/>
              <a:ext cx="3240360" cy="326896"/>
            </a:xfrm>
            <a:prstGeom prst="rect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itchFamily="2" charset="-122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48786" name="文本框 11"/>
            <p:cNvSpPr>
              <a:spLocks noChangeArrowheads="1"/>
            </p:cNvSpPr>
            <p:nvPr/>
          </p:nvSpPr>
          <p:spPr bwMode="auto">
            <a:xfrm>
              <a:off x="72008" y="0"/>
              <a:ext cx="2212451" cy="39169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r>
                <a:rPr lang="zh-CN" altLang="en-US" sz="2800" b="1">
                  <a:solidFill>
                    <a:schemeClr val="bg1"/>
                  </a:solidFill>
                  <a:sym typeface="方正兰亭黑_GBK" panose="02000000000000000000" pitchFamily="2" charset="-122"/>
                </a:rPr>
                <a:t>3    精益求精</a:t>
              </a:r>
              <a:endParaRPr lang="zh-CN" altLang="en-US" sz="2800" b="1">
                <a:solidFill>
                  <a:schemeClr val="bg1"/>
                </a:solidFill>
                <a:sym typeface="方正兰亭黑_GBK" panose="02000000000000000000" pitchFamily="2" charset="-122"/>
              </a:endParaRPr>
            </a:p>
          </p:txBody>
        </p:sp>
      </p:grpSp>
      <p:sp>
        <p:nvSpPr>
          <p:cNvPr id="1048787" name="矩形 25"/>
          <p:cNvSpPr>
            <a:spLocks noChangeArrowheads="1"/>
          </p:cNvSpPr>
          <p:nvPr/>
        </p:nvSpPr>
        <p:spPr bwMode="auto">
          <a:xfrm>
            <a:off x="1333500" y="5283200"/>
            <a:ext cx="3878263" cy="72199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14000"/>
              </a:lnSpc>
              <a:buFont typeface="Arial" panose="02080604020202020204" charset="0"/>
              <a:buNone/>
            </a:pPr>
            <a:r>
              <a:rPr lang="zh-CN" altLang="en-US" sz="1800" b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sym typeface="方正兰亭黑_GBK" panose="02000000000000000000" pitchFamily="2" charset="-122"/>
              </a:rPr>
              <a:t>目前公司在技术、服务上比较注重，努力打造成为业界内顶尖的服务</a:t>
            </a:r>
            <a:endParaRPr lang="zh-CN" altLang="en-US" sz="1800" b="1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sym typeface="宋体" pitchFamily="2" charset="-122"/>
            </a:endParaRPr>
          </a:p>
        </p:txBody>
      </p:sp>
      <p:pic>
        <p:nvPicPr>
          <p:cNvPr id="2097157" name="图片 6" descr="银河科技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6645" y="1710055"/>
            <a:ext cx="4807585" cy="4212590"/>
          </a:xfrm>
          <a:prstGeom prst="rect">
            <a:avLst/>
          </a:prstGeom>
        </p:spPr>
      </p:pic>
    </p:spTree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048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04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9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750"/>
                                        <p:tgtEl>
                                          <p:spTgt spid="1048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500"/>
                                        <p:tgtEl>
                                          <p:spTgt spid="1048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3" dur="750"/>
                                        <p:tgtEl>
                                          <p:spTgt spid="104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75" grpId="0" bldLvl="0" autoUpdateAnimBg="0"/>
      <p:bldP spid="1048776" grpId="0" bldLvl="0" autoUpdateAnimBg="0"/>
      <p:bldP spid="1048781" grpId="0" bldLvl="0" autoUpdateAnimBg="0"/>
      <p:bldP spid="1048784" grpId="0" bldLvl="0" autoUpdateAnimBg="0"/>
      <p:bldP spid="1048787" grpId="0" bldLvl="0" autoUpdateAnimBg="0"/>
    </p:bld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方正兰亭黑_GBK"/>
        <a:ea typeface="方正兰亭黑_GBK"/>
        <a:cs typeface=""/>
      </a:majorFont>
      <a:minorFont>
        <a:latin typeface="方正兰亭黑_GBK"/>
        <a:ea typeface="方正兰亭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8060402020202020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8060402020202020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ea typeface="宋体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2536</Words>
  <Application>Kingsoft Office WPP</Application>
  <PresentationFormat/>
  <Paragraphs>630</Paragraphs>
  <Slides>38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3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技术       张旗</vt:lpstr>
      <vt:lpstr>PowerPoint 演示文稿</vt:lpstr>
      <vt:lpstr>PowerPoint 演示文稿</vt:lpstr>
      <vt:lpstr>PowerPoint 演示文稿</vt:lpstr>
      <vt:lpstr>简介</vt:lpstr>
      <vt:lpstr>PowerPoint 演示文稿</vt:lpstr>
      <vt:lpstr>PowerPoint 演示文稿</vt:lpstr>
      <vt:lpstr>路由     张永强</vt:lpstr>
      <vt:lpstr>HSRP(热备份路由协议)</vt:lpstr>
      <vt:lpstr>OSPF(动态路由协议/最短路径优先协议)</vt:lpstr>
      <vt:lpstr>NAT(网络地址转换)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 售 后 服 务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Redmi Note 5</dc:creator>
  <cp:lastModifiedBy>root</cp:lastModifiedBy>
  <cp:revision>137</cp:revision>
  <dcterms:created xsi:type="dcterms:W3CDTF">2018-05-11T03:14:14Z</dcterms:created>
  <dcterms:modified xsi:type="dcterms:W3CDTF">2018-05-11T03:14:14Z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2052-10.1.0.5672</vt:lpwstr>
  </property>
</Properties>
</file>